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5"/>
  </p:notesMasterIdLst>
  <p:sldIdLst>
    <p:sldId id="256" r:id="rId2"/>
    <p:sldId id="267" r:id="rId3"/>
    <p:sldId id="268" r:id="rId4"/>
    <p:sldId id="266" r:id="rId5"/>
    <p:sldId id="257" r:id="rId6"/>
    <p:sldId id="258" r:id="rId7"/>
    <p:sldId id="264" r:id="rId8"/>
    <p:sldId id="259" r:id="rId9"/>
    <p:sldId id="260" r:id="rId10"/>
    <p:sldId id="261" r:id="rId11"/>
    <p:sldId id="262" r:id="rId12"/>
    <p:sldId id="263" r:id="rId13"/>
    <p:sldId id="26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3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B5356-AB8A-4798-B40D-EA94AB89A586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04246-A949-4912-85BF-F29C46C6B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1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9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B2F2219-06C0-4A8D-8768-C5949EC9107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1981201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7B0C0-107E-4ECD-8B3C-42EE687D3AD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953AA-3DF5-49B9-9095-8F15E58194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F7314-FBF3-4C78-9A3F-87D77932DC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7C622-5E4F-485C-A0A6-C2E0ADC7A5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ACC04-F371-4DF6-804F-9081B18D99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43B53-D7A1-4095-B9BC-D63267E5FE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CCE53-83F0-4A63-9CD6-9F4458E5A0E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A624D-400F-43F8-AA48-A50E64B21A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3FBF2-E643-4722-B082-BEC4551071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4AED1-1D9C-4746-9B7A-A5998E104C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4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9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9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DB48CE81-030E-457C-9411-640AA83EC38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Tangents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18</a:t>
            </a:r>
            <a:r>
              <a:rPr lang="en-US" dirty="0" smtClean="0"/>
              <a:t>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tangent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external tangent does not intersect the segment joining the centers.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l="13979" t="11429" r="38709" b="17143"/>
          <a:stretch>
            <a:fillRect/>
          </a:stretch>
        </p:blipFill>
        <p:spPr bwMode="auto">
          <a:xfrm>
            <a:off x="2590800" y="2895600"/>
            <a:ext cx="4953000" cy="281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72"/>
          <p:cNvSpPr/>
          <p:nvPr/>
        </p:nvSpPr>
        <p:spPr>
          <a:xfrm>
            <a:off x="3517687" y="3703320"/>
            <a:ext cx="42749" cy="788671"/>
          </a:xfrm>
          <a:custGeom>
            <a:avLst/>
            <a:gdLst/>
            <a:ahLst/>
            <a:cxnLst/>
            <a:rect l="0" t="0" r="0" b="0"/>
            <a:pathLst>
              <a:path w="42749" h="788671">
                <a:moveTo>
                  <a:pt x="17040" y="771525"/>
                </a:moveTo>
                <a:lnTo>
                  <a:pt x="17040" y="758432"/>
                </a:lnTo>
                <a:lnTo>
                  <a:pt x="17993" y="757082"/>
                </a:lnTo>
                <a:lnTo>
                  <a:pt x="19580" y="756181"/>
                </a:lnTo>
                <a:lnTo>
                  <a:pt x="21591" y="755580"/>
                </a:lnTo>
                <a:lnTo>
                  <a:pt x="22931" y="754228"/>
                </a:lnTo>
                <a:lnTo>
                  <a:pt x="23825" y="752373"/>
                </a:lnTo>
                <a:lnTo>
                  <a:pt x="25259" y="747104"/>
                </a:lnTo>
                <a:lnTo>
                  <a:pt x="25611" y="722689"/>
                </a:lnTo>
                <a:lnTo>
                  <a:pt x="25613" y="700077"/>
                </a:lnTo>
                <a:lnTo>
                  <a:pt x="26565" y="697223"/>
                </a:lnTo>
                <a:lnTo>
                  <a:pt x="28153" y="694367"/>
                </a:lnTo>
                <a:lnTo>
                  <a:pt x="30163" y="691512"/>
                </a:lnTo>
                <a:lnTo>
                  <a:pt x="31504" y="688655"/>
                </a:lnTo>
                <a:lnTo>
                  <a:pt x="32398" y="685798"/>
                </a:lnTo>
                <a:lnTo>
                  <a:pt x="33655" y="677227"/>
                </a:lnTo>
                <a:lnTo>
                  <a:pt x="34165" y="653415"/>
                </a:lnTo>
                <a:lnTo>
                  <a:pt x="34185" y="605821"/>
                </a:lnTo>
                <a:lnTo>
                  <a:pt x="33233" y="602000"/>
                </a:lnTo>
                <a:lnTo>
                  <a:pt x="31645" y="597548"/>
                </a:lnTo>
                <a:lnTo>
                  <a:pt x="29634" y="592675"/>
                </a:lnTo>
                <a:lnTo>
                  <a:pt x="28293" y="588474"/>
                </a:lnTo>
                <a:lnTo>
                  <a:pt x="27400" y="584721"/>
                </a:lnTo>
                <a:lnTo>
                  <a:pt x="26142" y="574888"/>
                </a:lnTo>
                <a:lnTo>
                  <a:pt x="25633" y="551518"/>
                </a:lnTo>
                <a:lnTo>
                  <a:pt x="25613" y="384099"/>
                </a:lnTo>
                <a:lnTo>
                  <a:pt x="24660" y="380843"/>
                </a:lnTo>
                <a:lnTo>
                  <a:pt x="23073" y="377720"/>
                </a:lnTo>
                <a:lnTo>
                  <a:pt x="21062" y="374686"/>
                </a:lnTo>
                <a:lnTo>
                  <a:pt x="19721" y="371710"/>
                </a:lnTo>
                <a:lnTo>
                  <a:pt x="18827" y="368774"/>
                </a:lnTo>
                <a:lnTo>
                  <a:pt x="17570" y="357551"/>
                </a:lnTo>
                <a:lnTo>
                  <a:pt x="17087" y="334861"/>
                </a:lnTo>
                <a:lnTo>
                  <a:pt x="17040" y="65617"/>
                </a:lnTo>
                <a:lnTo>
                  <a:pt x="17993" y="62794"/>
                </a:lnTo>
                <a:lnTo>
                  <a:pt x="19580" y="59960"/>
                </a:lnTo>
                <a:lnTo>
                  <a:pt x="24421" y="53118"/>
                </a:lnTo>
                <a:lnTo>
                  <a:pt x="25083" y="49643"/>
                </a:lnTo>
                <a:lnTo>
                  <a:pt x="25606" y="25873"/>
                </a:lnTo>
                <a:lnTo>
                  <a:pt x="25613" y="8582"/>
                </a:lnTo>
                <a:lnTo>
                  <a:pt x="21062" y="8575"/>
                </a:lnTo>
                <a:lnTo>
                  <a:pt x="19721" y="7621"/>
                </a:lnTo>
                <a:lnTo>
                  <a:pt x="18827" y="6033"/>
                </a:lnTo>
                <a:lnTo>
                  <a:pt x="17061" y="69"/>
                </a:lnTo>
                <a:lnTo>
                  <a:pt x="17042" y="5"/>
                </a:lnTo>
                <a:lnTo>
                  <a:pt x="17041" y="4"/>
                </a:lnTo>
                <a:lnTo>
                  <a:pt x="17041" y="2"/>
                </a:lnTo>
                <a:lnTo>
                  <a:pt x="17040" y="0"/>
                </a:lnTo>
                <a:lnTo>
                  <a:pt x="8467" y="0"/>
                </a:lnTo>
                <a:lnTo>
                  <a:pt x="8467" y="41733"/>
                </a:lnTo>
                <a:lnTo>
                  <a:pt x="7515" y="45919"/>
                </a:lnTo>
                <a:lnTo>
                  <a:pt x="5928" y="49663"/>
                </a:lnTo>
                <a:lnTo>
                  <a:pt x="3917" y="53111"/>
                </a:lnTo>
                <a:lnTo>
                  <a:pt x="2576" y="56362"/>
                </a:lnTo>
                <a:lnTo>
                  <a:pt x="1682" y="59482"/>
                </a:lnTo>
                <a:lnTo>
                  <a:pt x="425" y="70964"/>
                </a:lnTo>
                <a:lnTo>
                  <a:pt x="0" y="87360"/>
                </a:lnTo>
                <a:lnTo>
                  <a:pt x="917" y="91577"/>
                </a:lnTo>
                <a:lnTo>
                  <a:pt x="2482" y="96294"/>
                </a:lnTo>
                <a:lnTo>
                  <a:pt x="4477" y="101343"/>
                </a:lnTo>
                <a:lnTo>
                  <a:pt x="5808" y="106614"/>
                </a:lnTo>
                <a:lnTo>
                  <a:pt x="6694" y="112034"/>
                </a:lnTo>
                <a:lnTo>
                  <a:pt x="7942" y="128762"/>
                </a:lnTo>
                <a:lnTo>
                  <a:pt x="8398" y="151294"/>
                </a:lnTo>
                <a:lnTo>
                  <a:pt x="8436" y="161222"/>
                </a:lnTo>
                <a:lnTo>
                  <a:pt x="9399" y="166536"/>
                </a:lnTo>
                <a:lnTo>
                  <a:pt x="10994" y="171984"/>
                </a:lnTo>
                <a:lnTo>
                  <a:pt x="13009" y="177521"/>
                </a:lnTo>
                <a:lnTo>
                  <a:pt x="14353" y="183117"/>
                </a:lnTo>
                <a:lnTo>
                  <a:pt x="15248" y="188753"/>
                </a:lnTo>
                <a:lnTo>
                  <a:pt x="16510" y="205787"/>
                </a:lnTo>
                <a:lnTo>
                  <a:pt x="16970" y="228429"/>
                </a:lnTo>
                <a:lnTo>
                  <a:pt x="17009" y="238366"/>
                </a:lnTo>
                <a:lnTo>
                  <a:pt x="17972" y="243683"/>
                </a:lnTo>
                <a:lnTo>
                  <a:pt x="19566" y="249133"/>
                </a:lnTo>
                <a:lnTo>
                  <a:pt x="21581" y="254671"/>
                </a:lnTo>
                <a:lnTo>
                  <a:pt x="22925" y="260268"/>
                </a:lnTo>
                <a:lnTo>
                  <a:pt x="23821" y="265904"/>
                </a:lnTo>
                <a:lnTo>
                  <a:pt x="25082" y="282939"/>
                </a:lnTo>
                <a:lnTo>
                  <a:pt x="25508" y="305762"/>
                </a:lnTo>
                <a:lnTo>
                  <a:pt x="26495" y="311473"/>
                </a:lnTo>
                <a:lnTo>
                  <a:pt x="28106" y="317186"/>
                </a:lnTo>
                <a:lnTo>
                  <a:pt x="30132" y="322900"/>
                </a:lnTo>
                <a:lnTo>
                  <a:pt x="31483" y="328614"/>
                </a:lnTo>
                <a:lnTo>
                  <a:pt x="32384" y="334328"/>
                </a:lnTo>
                <a:lnTo>
                  <a:pt x="33651" y="351473"/>
                </a:lnTo>
                <a:lnTo>
                  <a:pt x="34080" y="374332"/>
                </a:lnTo>
                <a:lnTo>
                  <a:pt x="34183" y="428597"/>
                </a:lnTo>
                <a:lnTo>
                  <a:pt x="35136" y="433368"/>
                </a:lnTo>
                <a:lnTo>
                  <a:pt x="36723" y="438455"/>
                </a:lnTo>
                <a:lnTo>
                  <a:pt x="38735" y="443750"/>
                </a:lnTo>
                <a:lnTo>
                  <a:pt x="40076" y="450138"/>
                </a:lnTo>
                <a:lnTo>
                  <a:pt x="40970" y="457255"/>
                </a:lnTo>
                <a:lnTo>
                  <a:pt x="42228" y="478383"/>
                </a:lnTo>
                <a:lnTo>
                  <a:pt x="42653" y="502589"/>
                </a:lnTo>
                <a:lnTo>
                  <a:pt x="42748" y="532630"/>
                </a:lnTo>
                <a:lnTo>
                  <a:pt x="41799" y="537014"/>
                </a:lnTo>
                <a:lnTo>
                  <a:pt x="40214" y="541842"/>
                </a:lnTo>
                <a:lnTo>
                  <a:pt x="38204" y="546965"/>
                </a:lnTo>
                <a:lnTo>
                  <a:pt x="36865" y="552286"/>
                </a:lnTo>
                <a:lnTo>
                  <a:pt x="35971" y="557738"/>
                </a:lnTo>
                <a:lnTo>
                  <a:pt x="34714" y="571973"/>
                </a:lnTo>
                <a:lnTo>
                  <a:pt x="34255" y="594222"/>
                </a:lnTo>
                <a:lnTo>
                  <a:pt x="34186" y="653899"/>
                </a:lnTo>
                <a:lnTo>
                  <a:pt x="33233" y="656913"/>
                </a:lnTo>
                <a:lnTo>
                  <a:pt x="31645" y="659874"/>
                </a:lnTo>
                <a:lnTo>
                  <a:pt x="29634" y="662801"/>
                </a:lnTo>
                <a:lnTo>
                  <a:pt x="28293" y="666657"/>
                </a:lnTo>
                <a:lnTo>
                  <a:pt x="27400" y="671133"/>
                </a:lnTo>
                <a:lnTo>
                  <a:pt x="26142" y="683994"/>
                </a:lnTo>
                <a:lnTo>
                  <a:pt x="25717" y="696873"/>
                </a:lnTo>
                <a:lnTo>
                  <a:pt x="26635" y="699849"/>
                </a:lnTo>
                <a:lnTo>
                  <a:pt x="28199" y="702786"/>
                </a:lnTo>
                <a:lnTo>
                  <a:pt x="30194" y="705696"/>
                </a:lnTo>
                <a:lnTo>
                  <a:pt x="31525" y="708589"/>
                </a:lnTo>
                <a:lnTo>
                  <a:pt x="32411" y="711470"/>
                </a:lnTo>
                <a:lnTo>
                  <a:pt x="33660" y="720076"/>
                </a:lnTo>
                <a:lnTo>
                  <a:pt x="34165" y="742949"/>
                </a:lnTo>
                <a:lnTo>
                  <a:pt x="34185" y="7886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"/>
          <p:cNvSpPr/>
          <p:nvPr/>
        </p:nvSpPr>
        <p:spPr>
          <a:xfrm>
            <a:off x="3560445" y="3643312"/>
            <a:ext cx="240031" cy="205741"/>
          </a:xfrm>
          <a:custGeom>
            <a:avLst/>
            <a:gdLst/>
            <a:ahLst/>
            <a:cxnLst/>
            <a:rect l="0" t="0" r="0" b="0"/>
            <a:pathLst>
              <a:path w="240031" h="205741">
                <a:moveTo>
                  <a:pt x="0" y="197167"/>
                </a:moveTo>
                <a:lnTo>
                  <a:pt x="8219" y="205387"/>
                </a:lnTo>
                <a:lnTo>
                  <a:pt x="15311" y="205694"/>
                </a:lnTo>
                <a:lnTo>
                  <a:pt x="21588" y="205737"/>
                </a:lnTo>
                <a:lnTo>
                  <a:pt x="54400" y="205740"/>
                </a:lnTo>
                <a:lnTo>
                  <a:pt x="57222" y="204788"/>
                </a:lnTo>
                <a:lnTo>
                  <a:pt x="62896" y="201189"/>
                </a:lnTo>
                <a:lnTo>
                  <a:pt x="68593" y="198955"/>
                </a:lnTo>
                <a:lnTo>
                  <a:pt x="74301" y="197962"/>
                </a:lnTo>
                <a:lnTo>
                  <a:pt x="80013" y="197521"/>
                </a:lnTo>
                <a:lnTo>
                  <a:pt x="83822" y="196450"/>
                </a:lnTo>
                <a:lnTo>
                  <a:pt x="88266" y="194785"/>
                </a:lnTo>
                <a:lnTo>
                  <a:pt x="93134" y="192722"/>
                </a:lnTo>
                <a:lnTo>
                  <a:pt x="97332" y="191346"/>
                </a:lnTo>
                <a:lnTo>
                  <a:pt x="104536" y="189817"/>
                </a:lnTo>
                <a:lnTo>
                  <a:pt x="108743" y="188458"/>
                </a:lnTo>
                <a:lnTo>
                  <a:pt x="113453" y="186598"/>
                </a:lnTo>
                <a:lnTo>
                  <a:pt x="118498" y="184407"/>
                </a:lnTo>
                <a:lnTo>
                  <a:pt x="123765" y="182945"/>
                </a:lnTo>
                <a:lnTo>
                  <a:pt x="129183" y="181971"/>
                </a:lnTo>
                <a:lnTo>
                  <a:pt x="134699" y="181321"/>
                </a:lnTo>
                <a:lnTo>
                  <a:pt x="139329" y="179936"/>
                </a:lnTo>
                <a:lnTo>
                  <a:pt x="143369" y="178060"/>
                </a:lnTo>
                <a:lnTo>
                  <a:pt x="150397" y="173435"/>
                </a:lnTo>
                <a:lnTo>
                  <a:pt x="156695" y="168205"/>
                </a:lnTo>
                <a:lnTo>
                  <a:pt x="160661" y="166429"/>
                </a:lnTo>
                <a:lnTo>
                  <a:pt x="165210" y="165245"/>
                </a:lnTo>
                <a:lnTo>
                  <a:pt x="170147" y="164456"/>
                </a:lnTo>
                <a:lnTo>
                  <a:pt x="174391" y="162978"/>
                </a:lnTo>
                <a:lnTo>
                  <a:pt x="181647" y="158794"/>
                </a:lnTo>
                <a:lnTo>
                  <a:pt x="188047" y="156301"/>
                </a:lnTo>
                <a:lnTo>
                  <a:pt x="194066" y="155192"/>
                </a:lnTo>
                <a:lnTo>
                  <a:pt x="199916" y="154699"/>
                </a:lnTo>
                <a:lnTo>
                  <a:pt x="205691" y="154480"/>
                </a:lnTo>
                <a:lnTo>
                  <a:pt x="208565" y="154422"/>
                </a:lnTo>
                <a:lnTo>
                  <a:pt x="211433" y="153431"/>
                </a:lnTo>
                <a:lnTo>
                  <a:pt x="217160" y="149789"/>
                </a:lnTo>
                <a:lnTo>
                  <a:pt x="222880" y="147535"/>
                </a:lnTo>
                <a:lnTo>
                  <a:pt x="229763" y="146089"/>
                </a:lnTo>
                <a:lnTo>
                  <a:pt x="235506" y="145838"/>
                </a:lnTo>
                <a:lnTo>
                  <a:pt x="237013" y="144850"/>
                </a:lnTo>
                <a:lnTo>
                  <a:pt x="238019" y="143240"/>
                </a:lnTo>
                <a:lnTo>
                  <a:pt x="240028" y="137164"/>
                </a:lnTo>
                <a:lnTo>
                  <a:pt x="240030" y="108467"/>
                </a:lnTo>
                <a:lnTo>
                  <a:pt x="239077" y="105649"/>
                </a:lnTo>
                <a:lnTo>
                  <a:pt x="235479" y="99978"/>
                </a:lnTo>
                <a:lnTo>
                  <a:pt x="234138" y="96179"/>
                </a:lnTo>
                <a:lnTo>
                  <a:pt x="233244" y="91742"/>
                </a:lnTo>
                <a:lnTo>
                  <a:pt x="232648" y="86879"/>
                </a:lnTo>
                <a:lnTo>
                  <a:pt x="232251" y="82684"/>
                </a:lnTo>
                <a:lnTo>
                  <a:pt x="231987" y="78935"/>
                </a:lnTo>
                <a:lnTo>
                  <a:pt x="231810" y="75484"/>
                </a:lnTo>
                <a:lnTo>
                  <a:pt x="230740" y="72230"/>
                </a:lnTo>
                <a:lnTo>
                  <a:pt x="227011" y="66075"/>
                </a:lnTo>
                <a:lnTo>
                  <a:pt x="224718" y="60164"/>
                </a:lnTo>
                <a:lnTo>
                  <a:pt x="224107" y="57254"/>
                </a:lnTo>
                <a:lnTo>
                  <a:pt x="222747" y="53410"/>
                </a:lnTo>
                <a:lnTo>
                  <a:pt x="220888" y="48941"/>
                </a:lnTo>
                <a:lnTo>
                  <a:pt x="218696" y="44058"/>
                </a:lnTo>
                <a:lnTo>
                  <a:pt x="217235" y="39850"/>
                </a:lnTo>
                <a:lnTo>
                  <a:pt x="216260" y="36091"/>
                </a:lnTo>
                <a:lnTo>
                  <a:pt x="215610" y="32634"/>
                </a:lnTo>
                <a:lnTo>
                  <a:pt x="214889" y="26251"/>
                </a:lnTo>
                <a:lnTo>
                  <a:pt x="214697" y="23216"/>
                </a:lnTo>
                <a:lnTo>
                  <a:pt x="213616" y="21192"/>
                </a:lnTo>
                <a:lnTo>
                  <a:pt x="211943" y="19843"/>
                </a:lnTo>
                <a:lnTo>
                  <a:pt x="209875" y="18944"/>
                </a:lnTo>
                <a:lnTo>
                  <a:pt x="208496" y="17392"/>
                </a:lnTo>
                <a:lnTo>
                  <a:pt x="207578" y="15404"/>
                </a:lnTo>
                <a:lnTo>
                  <a:pt x="206965" y="13127"/>
                </a:lnTo>
                <a:lnTo>
                  <a:pt x="205604" y="11609"/>
                </a:lnTo>
                <a:lnTo>
                  <a:pt x="203744" y="10597"/>
                </a:lnTo>
                <a:lnTo>
                  <a:pt x="201552" y="9922"/>
                </a:lnTo>
                <a:lnTo>
                  <a:pt x="200090" y="8520"/>
                </a:lnTo>
                <a:lnTo>
                  <a:pt x="199116" y="6633"/>
                </a:lnTo>
                <a:lnTo>
                  <a:pt x="197552" y="1310"/>
                </a:lnTo>
                <a:lnTo>
                  <a:pt x="196471" y="874"/>
                </a:lnTo>
                <a:lnTo>
                  <a:pt x="192304" y="259"/>
                </a:lnTo>
                <a:lnTo>
                  <a:pt x="194371" y="115"/>
                </a:lnTo>
                <a:lnTo>
                  <a:pt x="194351" y="77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"/>
          <p:cNvSpPr/>
          <p:nvPr/>
        </p:nvSpPr>
        <p:spPr>
          <a:xfrm>
            <a:off x="6115050" y="3334702"/>
            <a:ext cx="154305" cy="1157289"/>
          </a:xfrm>
          <a:custGeom>
            <a:avLst/>
            <a:gdLst/>
            <a:ahLst/>
            <a:cxnLst/>
            <a:rect l="0" t="0" r="0" b="0"/>
            <a:pathLst>
              <a:path w="154305" h="1157289">
                <a:moveTo>
                  <a:pt x="154304" y="1157288"/>
                </a:moveTo>
                <a:lnTo>
                  <a:pt x="154304" y="1085841"/>
                </a:lnTo>
                <a:lnTo>
                  <a:pt x="153352" y="1082987"/>
                </a:lnTo>
                <a:lnTo>
                  <a:pt x="149754" y="1077275"/>
                </a:lnTo>
                <a:lnTo>
                  <a:pt x="147519" y="1071561"/>
                </a:lnTo>
                <a:lnTo>
                  <a:pt x="146085" y="1060132"/>
                </a:lnTo>
                <a:lnTo>
                  <a:pt x="145837" y="1051560"/>
                </a:lnTo>
                <a:lnTo>
                  <a:pt x="141213" y="1038437"/>
                </a:lnTo>
                <a:lnTo>
                  <a:pt x="138360" y="1027034"/>
                </a:lnTo>
                <a:lnTo>
                  <a:pt x="137515" y="1013072"/>
                </a:lnTo>
                <a:lnTo>
                  <a:pt x="136444" y="1008757"/>
                </a:lnTo>
                <a:lnTo>
                  <a:pt x="132714" y="1001422"/>
                </a:lnTo>
                <a:lnTo>
                  <a:pt x="130421" y="992447"/>
                </a:lnTo>
                <a:lnTo>
                  <a:pt x="127876" y="971468"/>
                </a:lnTo>
                <a:lnTo>
                  <a:pt x="124144" y="961671"/>
                </a:lnTo>
                <a:lnTo>
                  <a:pt x="121238" y="945445"/>
                </a:lnTo>
                <a:lnTo>
                  <a:pt x="119303" y="922896"/>
                </a:lnTo>
                <a:lnTo>
                  <a:pt x="115571" y="911508"/>
                </a:lnTo>
                <a:lnTo>
                  <a:pt x="111305" y="888676"/>
                </a:lnTo>
                <a:lnTo>
                  <a:pt x="107253" y="877250"/>
                </a:lnTo>
                <a:lnTo>
                  <a:pt x="104169" y="860107"/>
                </a:lnTo>
                <a:lnTo>
                  <a:pt x="102173" y="837248"/>
                </a:lnTo>
                <a:lnTo>
                  <a:pt x="97054" y="821055"/>
                </a:lnTo>
                <a:lnTo>
                  <a:pt x="95114" y="807897"/>
                </a:lnTo>
                <a:lnTo>
                  <a:pt x="94405" y="775221"/>
                </a:lnTo>
                <a:lnTo>
                  <a:pt x="91805" y="763325"/>
                </a:lnTo>
                <a:lnTo>
                  <a:pt x="88427" y="751688"/>
                </a:lnTo>
                <a:lnTo>
                  <a:pt x="85962" y="717247"/>
                </a:lnTo>
                <a:lnTo>
                  <a:pt x="85734" y="671513"/>
                </a:lnTo>
                <a:lnTo>
                  <a:pt x="83189" y="660083"/>
                </a:lnTo>
                <a:lnTo>
                  <a:pt x="79835" y="648653"/>
                </a:lnTo>
                <a:lnTo>
                  <a:pt x="76435" y="614363"/>
                </a:lnTo>
                <a:lnTo>
                  <a:pt x="72706" y="602933"/>
                </a:lnTo>
                <a:lnTo>
                  <a:pt x="69802" y="585788"/>
                </a:lnTo>
                <a:lnTo>
                  <a:pt x="68687" y="551498"/>
                </a:lnTo>
                <a:lnTo>
                  <a:pt x="68581" y="475537"/>
                </a:lnTo>
                <a:lnTo>
                  <a:pt x="66040" y="463445"/>
                </a:lnTo>
                <a:lnTo>
                  <a:pt x="62689" y="451720"/>
                </a:lnTo>
                <a:lnTo>
                  <a:pt x="60242" y="416264"/>
                </a:lnTo>
                <a:lnTo>
                  <a:pt x="60007" y="311477"/>
                </a:lnTo>
                <a:lnTo>
                  <a:pt x="57467" y="300042"/>
                </a:lnTo>
                <a:lnTo>
                  <a:pt x="54116" y="288610"/>
                </a:lnTo>
                <a:lnTo>
                  <a:pt x="51670" y="254318"/>
                </a:lnTo>
                <a:lnTo>
                  <a:pt x="51465" y="230293"/>
                </a:lnTo>
                <a:lnTo>
                  <a:pt x="48909" y="221098"/>
                </a:lnTo>
                <a:lnTo>
                  <a:pt x="45549" y="210661"/>
                </a:lnTo>
                <a:lnTo>
                  <a:pt x="43019" y="178189"/>
                </a:lnTo>
                <a:lnTo>
                  <a:pt x="42893" y="156800"/>
                </a:lnTo>
                <a:lnTo>
                  <a:pt x="41930" y="152159"/>
                </a:lnTo>
                <a:lnTo>
                  <a:pt x="36977" y="141075"/>
                </a:lnTo>
                <a:lnTo>
                  <a:pt x="35484" y="134773"/>
                </a:lnTo>
                <a:lnTo>
                  <a:pt x="34394" y="109818"/>
                </a:lnTo>
                <a:lnTo>
                  <a:pt x="31502" y="105597"/>
                </a:lnTo>
                <a:lnTo>
                  <a:pt x="26716" y="100878"/>
                </a:lnTo>
                <a:lnTo>
                  <a:pt x="20668" y="95827"/>
                </a:lnTo>
                <a:lnTo>
                  <a:pt x="16636" y="91507"/>
                </a:lnTo>
                <a:lnTo>
                  <a:pt x="12156" y="84167"/>
                </a:lnTo>
                <a:lnTo>
                  <a:pt x="10165" y="77730"/>
                </a:lnTo>
                <a:lnTo>
                  <a:pt x="8782" y="62941"/>
                </a:lnTo>
                <a:lnTo>
                  <a:pt x="8573" y="27411"/>
                </a:lnTo>
                <a:lnTo>
                  <a:pt x="8572" y="1201"/>
                </a:lnTo>
                <a:lnTo>
                  <a:pt x="7620" y="801"/>
                </a:lnTo>
                <a:lnTo>
                  <a:pt x="4021" y="35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"/>
          <p:cNvSpPr/>
          <p:nvPr/>
        </p:nvSpPr>
        <p:spPr>
          <a:xfrm>
            <a:off x="5935027" y="3360420"/>
            <a:ext cx="231458" cy="180014"/>
          </a:xfrm>
          <a:custGeom>
            <a:avLst/>
            <a:gdLst/>
            <a:ahLst/>
            <a:cxnLst/>
            <a:rect l="0" t="0" r="0" b="0"/>
            <a:pathLst>
              <a:path w="231458" h="180014">
                <a:moveTo>
                  <a:pt x="0" y="0"/>
                </a:moveTo>
                <a:lnTo>
                  <a:pt x="0" y="15944"/>
                </a:lnTo>
                <a:lnTo>
                  <a:pt x="4551" y="21340"/>
                </a:lnTo>
                <a:lnTo>
                  <a:pt x="5892" y="23751"/>
                </a:lnTo>
                <a:lnTo>
                  <a:pt x="7381" y="28971"/>
                </a:lnTo>
                <a:lnTo>
                  <a:pt x="8337" y="34191"/>
                </a:lnTo>
                <a:lnTo>
                  <a:pt x="8468" y="38374"/>
                </a:lnTo>
                <a:lnTo>
                  <a:pt x="8563" y="54400"/>
                </a:lnTo>
                <a:lnTo>
                  <a:pt x="10471" y="57221"/>
                </a:lnTo>
                <a:lnTo>
                  <a:pt x="13648" y="60055"/>
                </a:lnTo>
                <a:lnTo>
                  <a:pt x="17671" y="62897"/>
                </a:lnTo>
                <a:lnTo>
                  <a:pt x="20354" y="65743"/>
                </a:lnTo>
                <a:lnTo>
                  <a:pt x="22142" y="68594"/>
                </a:lnTo>
                <a:lnTo>
                  <a:pt x="23334" y="71446"/>
                </a:lnTo>
                <a:lnTo>
                  <a:pt x="24128" y="74301"/>
                </a:lnTo>
                <a:lnTo>
                  <a:pt x="24658" y="77156"/>
                </a:lnTo>
                <a:lnTo>
                  <a:pt x="25011" y="80012"/>
                </a:lnTo>
                <a:lnTo>
                  <a:pt x="25247" y="82869"/>
                </a:lnTo>
                <a:lnTo>
                  <a:pt x="25404" y="85726"/>
                </a:lnTo>
                <a:lnTo>
                  <a:pt x="25578" y="91440"/>
                </a:lnTo>
                <a:lnTo>
                  <a:pt x="25690" y="105410"/>
                </a:lnTo>
                <a:lnTo>
                  <a:pt x="25699" y="110278"/>
                </a:lnTo>
                <a:lnTo>
                  <a:pt x="26658" y="114476"/>
                </a:lnTo>
                <a:lnTo>
                  <a:pt x="28249" y="118227"/>
                </a:lnTo>
                <a:lnTo>
                  <a:pt x="30263" y="121681"/>
                </a:lnTo>
                <a:lnTo>
                  <a:pt x="31605" y="124935"/>
                </a:lnTo>
                <a:lnTo>
                  <a:pt x="32500" y="128058"/>
                </a:lnTo>
                <a:lnTo>
                  <a:pt x="33097" y="131092"/>
                </a:lnTo>
                <a:lnTo>
                  <a:pt x="33495" y="134067"/>
                </a:lnTo>
                <a:lnTo>
                  <a:pt x="33760" y="137002"/>
                </a:lnTo>
                <a:lnTo>
                  <a:pt x="34185" y="144008"/>
                </a:lnTo>
                <a:lnTo>
                  <a:pt x="34243" y="147506"/>
                </a:lnTo>
                <a:lnTo>
                  <a:pt x="34259" y="149772"/>
                </a:lnTo>
                <a:lnTo>
                  <a:pt x="35222" y="151283"/>
                </a:lnTo>
                <a:lnTo>
                  <a:pt x="36816" y="152290"/>
                </a:lnTo>
                <a:lnTo>
                  <a:pt x="38832" y="152962"/>
                </a:lnTo>
                <a:lnTo>
                  <a:pt x="40175" y="154362"/>
                </a:lnTo>
                <a:lnTo>
                  <a:pt x="41071" y="156248"/>
                </a:lnTo>
                <a:lnTo>
                  <a:pt x="42509" y="161568"/>
                </a:lnTo>
                <a:lnTo>
                  <a:pt x="42758" y="167040"/>
                </a:lnTo>
                <a:lnTo>
                  <a:pt x="42860" y="171335"/>
                </a:lnTo>
                <a:lnTo>
                  <a:pt x="47412" y="175967"/>
                </a:lnTo>
                <a:lnTo>
                  <a:pt x="51330" y="179917"/>
                </a:lnTo>
                <a:lnTo>
                  <a:pt x="58258" y="180001"/>
                </a:lnTo>
                <a:lnTo>
                  <a:pt x="63358" y="180013"/>
                </a:lnTo>
                <a:lnTo>
                  <a:pt x="65099" y="179063"/>
                </a:lnTo>
                <a:lnTo>
                  <a:pt x="66259" y="177478"/>
                </a:lnTo>
                <a:lnTo>
                  <a:pt x="67033" y="175468"/>
                </a:lnTo>
                <a:lnTo>
                  <a:pt x="68501" y="174129"/>
                </a:lnTo>
                <a:lnTo>
                  <a:pt x="70432" y="173236"/>
                </a:lnTo>
                <a:lnTo>
                  <a:pt x="75118" y="172244"/>
                </a:lnTo>
                <a:lnTo>
                  <a:pt x="80376" y="171803"/>
                </a:lnTo>
                <a:lnTo>
                  <a:pt x="85888" y="171607"/>
                </a:lnTo>
                <a:lnTo>
                  <a:pt x="94142" y="171470"/>
                </a:lnTo>
                <a:lnTo>
                  <a:pt x="98356" y="171459"/>
                </a:lnTo>
                <a:lnTo>
                  <a:pt x="100813" y="170503"/>
                </a:lnTo>
                <a:lnTo>
                  <a:pt x="106084" y="166901"/>
                </a:lnTo>
                <a:lnTo>
                  <a:pt x="109775" y="165560"/>
                </a:lnTo>
                <a:lnTo>
                  <a:pt x="114141" y="164666"/>
                </a:lnTo>
                <a:lnTo>
                  <a:pt x="118956" y="164069"/>
                </a:lnTo>
                <a:lnTo>
                  <a:pt x="123119" y="163672"/>
                </a:lnTo>
                <a:lnTo>
                  <a:pt x="130285" y="163230"/>
                </a:lnTo>
                <a:lnTo>
                  <a:pt x="133529" y="162160"/>
                </a:lnTo>
                <a:lnTo>
                  <a:pt x="139673" y="158431"/>
                </a:lnTo>
                <a:lnTo>
                  <a:pt x="143598" y="157055"/>
                </a:lnTo>
                <a:lnTo>
                  <a:pt x="148120" y="156138"/>
                </a:lnTo>
                <a:lnTo>
                  <a:pt x="153039" y="155527"/>
                </a:lnTo>
                <a:lnTo>
                  <a:pt x="157271" y="155120"/>
                </a:lnTo>
                <a:lnTo>
                  <a:pt x="161045" y="154848"/>
                </a:lnTo>
                <a:lnTo>
                  <a:pt x="167778" y="154546"/>
                </a:lnTo>
                <a:lnTo>
                  <a:pt x="173946" y="154412"/>
                </a:lnTo>
                <a:lnTo>
                  <a:pt x="187324" y="154337"/>
                </a:lnTo>
                <a:lnTo>
                  <a:pt x="191557" y="153373"/>
                </a:lnTo>
                <a:lnTo>
                  <a:pt x="195332" y="151779"/>
                </a:lnTo>
                <a:lnTo>
                  <a:pt x="202067" y="148419"/>
                </a:lnTo>
                <a:lnTo>
                  <a:pt x="208235" y="146926"/>
                </a:lnTo>
                <a:lnTo>
                  <a:pt x="214065" y="145968"/>
                </a:lnTo>
                <a:lnTo>
                  <a:pt x="220861" y="145779"/>
                </a:lnTo>
                <a:lnTo>
                  <a:pt x="227317" y="145735"/>
                </a:lnTo>
                <a:lnTo>
                  <a:pt x="231457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Internal or External?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2133601"/>
            <a:ext cx="4191000" cy="2211388"/>
          </a:xfrm>
          <a:noFill/>
          <a:ln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 t="8516" r="4347"/>
          <a:stretch>
            <a:fillRect/>
          </a:stretch>
        </p:blipFill>
        <p:spPr bwMode="auto">
          <a:xfrm>
            <a:off x="4343400" y="3200402"/>
            <a:ext cx="335280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SMARTPenAnnotation48"/>
          <p:cNvSpPr/>
          <p:nvPr/>
        </p:nvSpPr>
        <p:spPr>
          <a:xfrm>
            <a:off x="1607106" y="3094672"/>
            <a:ext cx="153114" cy="25718"/>
          </a:xfrm>
          <a:custGeom>
            <a:avLst/>
            <a:gdLst/>
            <a:ahLst/>
            <a:cxnLst/>
            <a:rect l="0" t="0" r="0" b="0"/>
            <a:pathLst>
              <a:path w="153114" h="25718">
                <a:moveTo>
                  <a:pt x="7381" y="17145"/>
                </a:moveTo>
                <a:lnTo>
                  <a:pt x="0" y="17145"/>
                </a:lnTo>
                <a:lnTo>
                  <a:pt x="555" y="18098"/>
                </a:lnTo>
                <a:lnTo>
                  <a:pt x="1878" y="19685"/>
                </a:lnTo>
                <a:lnTo>
                  <a:pt x="7059" y="25365"/>
                </a:lnTo>
                <a:lnTo>
                  <a:pt x="11836" y="25613"/>
                </a:lnTo>
                <a:lnTo>
                  <a:pt x="15592" y="25708"/>
                </a:lnTo>
                <a:lnTo>
                  <a:pt x="44645" y="25717"/>
                </a:lnTo>
                <a:lnTo>
                  <a:pt x="46511" y="24765"/>
                </a:lnTo>
                <a:lnTo>
                  <a:pt x="47755" y="23178"/>
                </a:lnTo>
                <a:lnTo>
                  <a:pt x="48585" y="21167"/>
                </a:lnTo>
                <a:lnTo>
                  <a:pt x="50090" y="19826"/>
                </a:lnTo>
                <a:lnTo>
                  <a:pt x="52046" y="18932"/>
                </a:lnTo>
                <a:lnTo>
                  <a:pt x="54303" y="18337"/>
                </a:lnTo>
                <a:lnTo>
                  <a:pt x="56760" y="17940"/>
                </a:lnTo>
                <a:lnTo>
                  <a:pt x="59350" y="17675"/>
                </a:lnTo>
                <a:lnTo>
                  <a:pt x="62030" y="17498"/>
                </a:lnTo>
                <a:lnTo>
                  <a:pt x="65721" y="16428"/>
                </a:lnTo>
                <a:lnTo>
                  <a:pt x="70087" y="14762"/>
                </a:lnTo>
                <a:lnTo>
                  <a:pt x="74902" y="12699"/>
                </a:lnTo>
                <a:lnTo>
                  <a:pt x="79065" y="11323"/>
                </a:lnTo>
                <a:lnTo>
                  <a:pt x="82793" y="10406"/>
                </a:lnTo>
                <a:lnTo>
                  <a:pt x="86230" y="9795"/>
                </a:lnTo>
                <a:lnTo>
                  <a:pt x="89475" y="9388"/>
                </a:lnTo>
                <a:lnTo>
                  <a:pt x="92590" y="9116"/>
                </a:lnTo>
                <a:lnTo>
                  <a:pt x="95619" y="8935"/>
                </a:lnTo>
                <a:lnTo>
                  <a:pt x="99544" y="7862"/>
                </a:lnTo>
                <a:lnTo>
                  <a:pt x="104066" y="6194"/>
                </a:lnTo>
                <a:lnTo>
                  <a:pt x="108985" y="4129"/>
                </a:lnTo>
                <a:lnTo>
                  <a:pt x="114169" y="2753"/>
                </a:lnTo>
                <a:lnTo>
                  <a:pt x="119531" y="1835"/>
                </a:lnTo>
                <a:lnTo>
                  <a:pt x="125010" y="1224"/>
                </a:lnTo>
                <a:lnTo>
                  <a:pt x="130568" y="816"/>
                </a:lnTo>
                <a:lnTo>
                  <a:pt x="136178" y="544"/>
                </a:lnTo>
                <a:lnTo>
                  <a:pt x="1531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9"/>
          <p:cNvSpPr/>
          <p:nvPr/>
        </p:nvSpPr>
        <p:spPr>
          <a:xfrm>
            <a:off x="1880234" y="3111817"/>
            <a:ext cx="205742" cy="8573"/>
          </a:xfrm>
          <a:custGeom>
            <a:avLst/>
            <a:gdLst/>
            <a:ahLst/>
            <a:cxnLst/>
            <a:rect l="0" t="0" r="0" b="0"/>
            <a:pathLst>
              <a:path w="205742" h="8573">
                <a:moveTo>
                  <a:pt x="0" y="0"/>
                </a:moveTo>
                <a:lnTo>
                  <a:pt x="71095" y="0"/>
                </a:lnTo>
                <a:lnTo>
                  <a:pt x="74067" y="953"/>
                </a:lnTo>
                <a:lnTo>
                  <a:pt x="77001" y="2540"/>
                </a:lnTo>
                <a:lnTo>
                  <a:pt x="79909" y="4551"/>
                </a:lnTo>
                <a:lnTo>
                  <a:pt x="82800" y="5892"/>
                </a:lnTo>
                <a:lnTo>
                  <a:pt x="85680" y="6785"/>
                </a:lnTo>
                <a:lnTo>
                  <a:pt x="88553" y="7381"/>
                </a:lnTo>
                <a:lnTo>
                  <a:pt x="91421" y="7778"/>
                </a:lnTo>
                <a:lnTo>
                  <a:pt x="94285" y="8043"/>
                </a:lnTo>
                <a:lnTo>
                  <a:pt x="97147" y="8220"/>
                </a:lnTo>
                <a:lnTo>
                  <a:pt x="105407" y="8415"/>
                </a:lnTo>
                <a:lnTo>
                  <a:pt x="205741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"/>
          <p:cNvSpPr/>
          <p:nvPr/>
        </p:nvSpPr>
        <p:spPr>
          <a:xfrm>
            <a:off x="2214562" y="3094675"/>
            <a:ext cx="188596" cy="17143"/>
          </a:xfrm>
          <a:custGeom>
            <a:avLst/>
            <a:gdLst/>
            <a:ahLst/>
            <a:cxnLst/>
            <a:rect l="0" t="0" r="0" b="0"/>
            <a:pathLst>
              <a:path w="188596" h="17143">
                <a:moveTo>
                  <a:pt x="0" y="17142"/>
                </a:moveTo>
                <a:lnTo>
                  <a:pt x="28715" y="17142"/>
                </a:lnTo>
                <a:lnTo>
                  <a:pt x="31525" y="16189"/>
                </a:lnTo>
                <a:lnTo>
                  <a:pt x="34352" y="14602"/>
                </a:lnTo>
                <a:lnTo>
                  <a:pt x="41182" y="9761"/>
                </a:lnTo>
                <a:lnTo>
                  <a:pt x="43647" y="9364"/>
                </a:lnTo>
                <a:lnTo>
                  <a:pt x="47195" y="9099"/>
                </a:lnTo>
                <a:lnTo>
                  <a:pt x="55266" y="8805"/>
                </a:lnTo>
                <a:lnTo>
                  <a:pt x="66117" y="8639"/>
                </a:lnTo>
                <a:lnTo>
                  <a:pt x="75740" y="8601"/>
                </a:lnTo>
                <a:lnTo>
                  <a:pt x="80974" y="7638"/>
                </a:lnTo>
                <a:lnTo>
                  <a:pt x="86367" y="6043"/>
                </a:lnTo>
                <a:lnTo>
                  <a:pt x="91868" y="4028"/>
                </a:lnTo>
                <a:lnTo>
                  <a:pt x="97440" y="2684"/>
                </a:lnTo>
                <a:lnTo>
                  <a:pt x="103060" y="1789"/>
                </a:lnTo>
                <a:lnTo>
                  <a:pt x="108712" y="1191"/>
                </a:lnTo>
                <a:lnTo>
                  <a:pt x="113432" y="793"/>
                </a:lnTo>
                <a:lnTo>
                  <a:pt x="117531" y="528"/>
                </a:lnTo>
                <a:lnTo>
                  <a:pt x="121217" y="351"/>
                </a:lnTo>
                <a:lnTo>
                  <a:pt x="130391" y="154"/>
                </a:lnTo>
                <a:lnTo>
                  <a:pt x="172999" y="0"/>
                </a:lnTo>
                <a:lnTo>
                  <a:pt x="176292" y="951"/>
                </a:lnTo>
                <a:lnTo>
                  <a:pt x="179441" y="2538"/>
                </a:lnTo>
                <a:lnTo>
                  <a:pt x="188595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1"/>
          <p:cNvSpPr/>
          <p:nvPr/>
        </p:nvSpPr>
        <p:spPr>
          <a:xfrm>
            <a:off x="2471737" y="3120389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0" y="4022"/>
                </a:lnTo>
                <a:lnTo>
                  <a:pt x="952" y="2681"/>
                </a:lnTo>
                <a:lnTo>
                  <a:pt x="2540" y="1788"/>
                </a:lnTo>
                <a:lnTo>
                  <a:pt x="7381" y="354"/>
                </a:lnTo>
                <a:lnTo>
                  <a:pt x="12770" y="105"/>
                </a:lnTo>
                <a:lnTo>
                  <a:pt x="19109" y="14"/>
                </a:lnTo>
                <a:lnTo>
                  <a:pt x="70249" y="0"/>
                </a:lnTo>
                <a:lnTo>
                  <a:pt x="73502" y="953"/>
                </a:lnTo>
                <a:lnTo>
                  <a:pt x="76624" y="2541"/>
                </a:lnTo>
                <a:lnTo>
                  <a:pt x="79658" y="4552"/>
                </a:lnTo>
                <a:lnTo>
                  <a:pt x="82633" y="4940"/>
                </a:lnTo>
                <a:lnTo>
                  <a:pt x="85568" y="4246"/>
                </a:lnTo>
                <a:lnTo>
                  <a:pt x="88478" y="2831"/>
                </a:lnTo>
                <a:lnTo>
                  <a:pt x="92323" y="1887"/>
                </a:lnTo>
                <a:lnTo>
                  <a:pt x="96791" y="1258"/>
                </a:lnTo>
                <a:lnTo>
                  <a:pt x="101675" y="839"/>
                </a:lnTo>
                <a:lnTo>
                  <a:pt x="105883" y="560"/>
                </a:lnTo>
                <a:lnTo>
                  <a:pt x="113099" y="249"/>
                </a:lnTo>
                <a:lnTo>
                  <a:pt x="122517" y="7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2"/>
          <p:cNvSpPr/>
          <p:nvPr/>
        </p:nvSpPr>
        <p:spPr>
          <a:xfrm>
            <a:off x="2797492" y="3111817"/>
            <a:ext cx="111444" cy="8573"/>
          </a:xfrm>
          <a:custGeom>
            <a:avLst/>
            <a:gdLst/>
            <a:ahLst/>
            <a:cxnLst/>
            <a:rect l="0" t="0" r="0" b="0"/>
            <a:pathLst>
              <a:path w="111444" h="8573">
                <a:moveTo>
                  <a:pt x="0" y="8572"/>
                </a:moveTo>
                <a:lnTo>
                  <a:pt x="12770" y="8572"/>
                </a:lnTo>
                <a:lnTo>
                  <a:pt x="15181" y="7620"/>
                </a:lnTo>
                <a:lnTo>
                  <a:pt x="17741" y="6033"/>
                </a:lnTo>
                <a:lnTo>
                  <a:pt x="20400" y="4022"/>
                </a:lnTo>
                <a:lnTo>
                  <a:pt x="23125" y="2681"/>
                </a:lnTo>
                <a:lnTo>
                  <a:pt x="25894" y="1787"/>
                </a:lnTo>
                <a:lnTo>
                  <a:pt x="28693" y="1192"/>
                </a:lnTo>
                <a:lnTo>
                  <a:pt x="31511" y="795"/>
                </a:lnTo>
                <a:lnTo>
                  <a:pt x="34342" y="530"/>
                </a:lnTo>
                <a:lnTo>
                  <a:pt x="37182" y="353"/>
                </a:lnTo>
                <a:lnTo>
                  <a:pt x="45418" y="157"/>
                </a:ln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3"/>
          <p:cNvSpPr/>
          <p:nvPr/>
        </p:nvSpPr>
        <p:spPr>
          <a:xfrm>
            <a:off x="1511618" y="4209097"/>
            <a:ext cx="68580" cy="240031"/>
          </a:xfrm>
          <a:custGeom>
            <a:avLst/>
            <a:gdLst/>
            <a:ahLst/>
            <a:cxnLst/>
            <a:rect l="0" t="0" r="0" b="0"/>
            <a:pathLst>
              <a:path w="68580" h="240031">
                <a:moveTo>
                  <a:pt x="8571" y="0"/>
                </a:moveTo>
                <a:lnTo>
                  <a:pt x="30" y="0"/>
                </a:lnTo>
                <a:lnTo>
                  <a:pt x="0" y="24702"/>
                </a:lnTo>
                <a:lnTo>
                  <a:pt x="952" y="29803"/>
                </a:lnTo>
                <a:lnTo>
                  <a:pt x="2539" y="35109"/>
                </a:lnTo>
                <a:lnTo>
                  <a:pt x="4550" y="40551"/>
                </a:lnTo>
                <a:lnTo>
                  <a:pt x="5890" y="45132"/>
                </a:lnTo>
                <a:lnTo>
                  <a:pt x="6784" y="49138"/>
                </a:lnTo>
                <a:lnTo>
                  <a:pt x="7380" y="52761"/>
                </a:lnTo>
                <a:lnTo>
                  <a:pt x="8730" y="57082"/>
                </a:lnTo>
                <a:lnTo>
                  <a:pt x="10582" y="61867"/>
                </a:lnTo>
                <a:lnTo>
                  <a:pt x="12769" y="66962"/>
                </a:lnTo>
                <a:lnTo>
                  <a:pt x="14228" y="73217"/>
                </a:lnTo>
                <a:lnTo>
                  <a:pt x="15200" y="80243"/>
                </a:lnTo>
                <a:lnTo>
                  <a:pt x="15848" y="87786"/>
                </a:lnTo>
                <a:lnTo>
                  <a:pt x="16280" y="94719"/>
                </a:lnTo>
                <a:lnTo>
                  <a:pt x="16760" y="107503"/>
                </a:lnTo>
                <a:lnTo>
                  <a:pt x="17840" y="114531"/>
                </a:lnTo>
                <a:lnTo>
                  <a:pt x="19513" y="122074"/>
                </a:lnTo>
                <a:lnTo>
                  <a:pt x="21581" y="129960"/>
                </a:lnTo>
                <a:lnTo>
                  <a:pt x="23912" y="137122"/>
                </a:lnTo>
                <a:lnTo>
                  <a:pt x="26419" y="143803"/>
                </a:lnTo>
                <a:lnTo>
                  <a:pt x="29042" y="150161"/>
                </a:lnTo>
                <a:lnTo>
                  <a:pt x="31743" y="156305"/>
                </a:lnTo>
                <a:lnTo>
                  <a:pt x="37285" y="168211"/>
                </a:lnTo>
                <a:lnTo>
                  <a:pt x="45760" y="185625"/>
                </a:lnTo>
                <a:lnTo>
                  <a:pt x="47651" y="191378"/>
                </a:lnTo>
                <a:lnTo>
                  <a:pt x="48912" y="197117"/>
                </a:lnTo>
                <a:lnTo>
                  <a:pt x="49753" y="202849"/>
                </a:lnTo>
                <a:lnTo>
                  <a:pt x="51266" y="207623"/>
                </a:lnTo>
                <a:lnTo>
                  <a:pt x="53227" y="211758"/>
                </a:lnTo>
                <a:lnTo>
                  <a:pt x="55487" y="215467"/>
                </a:lnTo>
                <a:lnTo>
                  <a:pt x="56993" y="218892"/>
                </a:lnTo>
                <a:lnTo>
                  <a:pt x="58667" y="225238"/>
                </a:lnTo>
                <a:lnTo>
                  <a:pt x="60066" y="228264"/>
                </a:lnTo>
                <a:lnTo>
                  <a:pt x="61951" y="231234"/>
                </a:lnTo>
                <a:lnTo>
                  <a:pt x="68579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"/>
          <p:cNvSpPr/>
          <p:nvPr/>
        </p:nvSpPr>
        <p:spPr>
          <a:xfrm>
            <a:off x="1400174" y="407193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5"/>
          <p:cNvSpPr/>
          <p:nvPr/>
        </p:nvSpPr>
        <p:spPr>
          <a:xfrm>
            <a:off x="1614487" y="4149090"/>
            <a:ext cx="300039" cy="291419"/>
          </a:xfrm>
          <a:custGeom>
            <a:avLst/>
            <a:gdLst/>
            <a:ahLst/>
            <a:cxnLst/>
            <a:rect l="0" t="0" r="0" b="0"/>
            <a:pathLst>
              <a:path w="300039" h="291419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7381" y="15600"/>
                </a:lnTo>
                <a:lnTo>
                  <a:pt x="10583" y="21538"/>
                </a:lnTo>
                <a:lnTo>
                  <a:pt x="20400" y="40872"/>
                </a:lnTo>
                <a:lnTo>
                  <a:pt x="23125" y="47251"/>
                </a:lnTo>
                <a:lnTo>
                  <a:pt x="25894" y="54360"/>
                </a:lnTo>
                <a:lnTo>
                  <a:pt x="31511" y="69880"/>
                </a:lnTo>
                <a:lnTo>
                  <a:pt x="37182" y="86303"/>
                </a:lnTo>
                <a:lnTo>
                  <a:pt x="39076" y="94682"/>
                </a:lnTo>
                <a:lnTo>
                  <a:pt x="40338" y="103126"/>
                </a:lnTo>
                <a:lnTo>
                  <a:pt x="41179" y="111613"/>
                </a:lnTo>
                <a:lnTo>
                  <a:pt x="42693" y="120129"/>
                </a:lnTo>
                <a:lnTo>
                  <a:pt x="44654" y="128663"/>
                </a:lnTo>
                <a:lnTo>
                  <a:pt x="54646" y="167443"/>
                </a:lnTo>
                <a:lnTo>
                  <a:pt x="56433" y="176399"/>
                </a:lnTo>
                <a:lnTo>
                  <a:pt x="57625" y="184274"/>
                </a:lnTo>
                <a:lnTo>
                  <a:pt x="58419" y="191429"/>
                </a:lnTo>
                <a:lnTo>
                  <a:pt x="59901" y="199057"/>
                </a:lnTo>
                <a:lnTo>
                  <a:pt x="61842" y="206999"/>
                </a:lnTo>
                <a:lnTo>
                  <a:pt x="64088" y="215152"/>
                </a:lnTo>
                <a:lnTo>
                  <a:pt x="65585" y="222492"/>
                </a:lnTo>
                <a:lnTo>
                  <a:pt x="66583" y="229290"/>
                </a:lnTo>
                <a:lnTo>
                  <a:pt x="67249" y="235728"/>
                </a:lnTo>
                <a:lnTo>
                  <a:pt x="68645" y="240971"/>
                </a:lnTo>
                <a:lnTo>
                  <a:pt x="72736" y="249338"/>
                </a:lnTo>
                <a:lnTo>
                  <a:pt x="74208" y="253855"/>
                </a:lnTo>
                <a:lnTo>
                  <a:pt x="75190" y="258772"/>
                </a:lnTo>
                <a:lnTo>
                  <a:pt x="75844" y="263954"/>
                </a:lnTo>
                <a:lnTo>
                  <a:pt x="79111" y="272253"/>
                </a:lnTo>
                <a:lnTo>
                  <a:pt x="82785" y="279116"/>
                </a:lnTo>
                <a:lnTo>
                  <a:pt x="84854" y="287383"/>
                </a:lnTo>
                <a:lnTo>
                  <a:pt x="85715" y="291418"/>
                </a:lnTo>
                <a:lnTo>
                  <a:pt x="85725" y="187240"/>
                </a:lnTo>
                <a:lnTo>
                  <a:pt x="86677" y="179119"/>
                </a:lnTo>
                <a:lnTo>
                  <a:pt x="88265" y="170848"/>
                </a:lnTo>
                <a:lnTo>
                  <a:pt x="90276" y="162476"/>
                </a:lnTo>
                <a:lnTo>
                  <a:pt x="91617" y="154037"/>
                </a:lnTo>
                <a:lnTo>
                  <a:pt x="92510" y="145554"/>
                </a:lnTo>
                <a:lnTo>
                  <a:pt x="93106" y="137041"/>
                </a:lnTo>
                <a:lnTo>
                  <a:pt x="94456" y="129460"/>
                </a:lnTo>
                <a:lnTo>
                  <a:pt x="96308" y="122502"/>
                </a:lnTo>
                <a:lnTo>
                  <a:pt x="98495" y="115958"/>
                </a:lnTo>
                <a:lnTo>
                  <a:pt x="100906" y="110643"/>
                </a:lnTo>
                <a:lnTo>
                  <a:pt x="106125" y="102197"/>
                </a:lnTo>
                <a:lnTo>
                  <a:pt x="108850" y="97658"/>
                </a:lnTo>
                <a:lnTo>
                  <a:pt x="111619" y="92728"/>
                </a:lnTo>
                <a:lnTo>
                  <a:pt x="114418" y="87536"/>
                </a:lnTo>
                <a:lnTo>
                  <a:pt x="120067" y="79227"/>
                </a:lnTo>
                <a:lnTo>
                  <a:pt x="122907" y="75678"/>
                </a:lnTo>
                <a:lnTo>
                  <a:pt x="125753" y="73312"/>
                </a:lnTo>
                <a:lnTo>
                  <a:pt x="128603" y="71734"/>
                </a:lnTo>
                <a:lnTo>
                  <a:pt x="135262" y="69029"/>
                </a:lnTo>
                <a:lnTo>
                  <a:pt x="144571" y="64652"/>
                </a:lnTo>
                <a:lnTo>
                  <a:pt x="148768" y="64056"/>
                </a:lnTo>
                <a:lnTo>
                  <a:pt x="152519" y="64612"/>
                </a:lnTo>
                <a:lnTo>
                  <a:pt x="159226" y="66816"/>
                </a:lnTo>
                <a:lnTo>
                  <a:pt x="165382" y="67796"/>
                </a:lnTo>
                <a:lnTo>
                  <a:pt x="173833" y="70771"/>
                </a:lnTo>
                <a:lnTo>
                  <a:pt x="182987" y="75269"/>
                </a:lnTo>
                <a:lnTo>
                  <a:pt x="190230" y="80442"/>
                </a:lnTo>
                <a:lnTo>
                  <a:pt x="196624" y="88457"/>
                </a:lnTo>
                <a:lnTo>
                  <a:pt x="199663" y="93261"/>
                </a:lnTo>
                <a:lnTo>
                  <a:pt x="201688" y="98369"/>
                </a:lnTo>
                <a:lnTo>
                  <a:pt x="203039" y="103679"/>
                </a:lnTo>
                <a:lnTo>
                  <a:pt x="203939" y="109124"/>
                </a:lnTo>
                <a:lnTo>
                  <a:pt x="205492" y="115612"/>
                </a:lnTo>
                <a:lnTo>
                  <a:pt x="207480" y="122794"/>
                </a:lnTo>
                <a:lnTo>
                  <a:pt x="209757" y="130440"/>
                </a:lnTo>
                <a:lnTo>
                  <a:pt x="211276" y="137443"/>
                </a:lnTo>
                <a:lnTo>
                  <a:pt x="212288" y="144016"/>
                </a:lnTo>
                <a:lnTo>
                  <a:pt x="212963" y="150303"/>
                </a:lnTo>
                <a:lnTo>
                  <a:pt x="213413" y="157352"/>
                </a:lnTo>
                <a:lnTo>
                  <a:pt x="213713" y="164909"/>
                </a:lnTo>
                <a:lnTo>
                  <a:pt x="213913" y="172804"/>
                </a:lnTo>
                <a:lnTo>
                  <a:pt x="214998" y="179972"/>
                </a:lnTo>
                <a:lnTo>
                  <a:pt x="216675" y="186656"/>
                </a:lnTo>
                <a:lnTo>
                  <a:pt x="218745" y="193018"/>
                </a:lnTo>
                <a:lnTo>
                  <a:pt x="221077" y="199163"/>
                </a:lnTo>
                <a:lnTo>
                  <a:pt x="223585" y="205165"/>
                </a:lnTo>
                <a:lnTo>
                  <a:pt x="226209" y="211072"/>
                </a:lnTo>
                <a:lnTo>
                  <a:pt x="229125" y="220175"/>
                </a:lnTo>
                <a:lnTo>
                  <a:pt x="229902" y="223936"/>
                </a:lnTo>
                <a:lnTo>
                  <a:pt x="233306" y="230654"/>
                </a:lnTo>
                <a:lnTo>
                  <a:pt x="235547" y="233780"/>
                </a:lnTo>
                <a:lnTo>
                  <a:pt x="238038" y="239792"/>
                </a:lnTo>
                <a:lnTo>
                  <a:pt x="239440" y="248532"/>
                </a:lnTo>
                <a:lnTo>
                  <a:pt x="239637" y="251413"/>
                </a:lnTo>
                <a:lnTo>
                  <a:pt x="240720" y="254286"/>
                </a:lnTo>
                <a:lnTo>
                  <a:pt x="244464" y="260018"/>
                </a:lnTo>
                <a:lnTo>
                  <a:pt x="246796" y="261928"/>
                </a:lnTo>
                <a:lnTo>
                  <a:pt x="249303" y="263201"/>
                </a:lnTo>
                <a:lnTo>
                  <a:pt x="254629" y="264615"/>
                </a:lnTo>
                <a:lnTo>
                  <a:pt x="262982" y="265412"/>
                </a:lnTo>
                <a:lnTo>
                  <a:pt x="271490" y="265648"/>
                </a:lnTo>
                <a:lnTo>
                  <a:pt x="277190" y="265703"/>
                </a:lnTo>
                <a:lnTo>
                  <a:pt x="280043" y="264766"/>
                </a:lnTo>
                <a:lnTo>
                  <a:pt x="288610" y="259847"/>
                </a:lnTo>
                <a:lnTo>
                  <a:pt x="291467" y="258956"/>
                </a:lnTo>
                <a:lnTo>
                  <a:pt x="300038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6"/>
          <p:cNvSpPr/>
          <p:nvPr/>
        </p:nvSpPr>
        <p:spPr>
          <a:xfrm>
            <a:off x="1983104" y="4046616"/>
            <a:ext cx="128589" cy="376795"/>
          </a:xfrm>
          <a:custGeom>
            <a:avLst/>
            <a:gdLst/>
            <a:ahLst/>
            <a:cxnLst/>
            <a:rect l="0" t="0" r="0" b="0"/>
            <a:pathLst>
              <a:path w="128589" h="376795">
                <a:moveTo>
                  <a:pt x="0" y="42466"/>
                </a:moveTo>
                <a:lnTo>
                  <a:pt x="0" y="13847"/>
                </a:lnTo>
                <a:lnTo>
                  <a:pt x="953" y="11957"/>
                </a:lnTo>
                <a:lnTo>
                  <a:pt x="2540" y="10696"/>
                </a:lnTo>
                <a:lnTo>
                  <a:pt x="4552" y="9856"/>
                </a:lnTo>
                <a:lnTo>
                  <a:pt x="5892" y="8344"/>
                </a:lnTo>
                <a:lnTo>
                  <a:pt x="6786" y="6383"/>
                </a:lnTo>
                <a:lnTo>
                  <a:pt x="8468" y="0"/>
                </a:lnTo>
                <a:lnTo>
                  <a:pt x="8542" y="4272"/>
                </a:lnTo>
                <a:lnTo>
                  <a:pt x="9505" y="6526"/>
                </a:lnTo>
                <a:lnTo>
                  <a:pt x="13115" y="11570"/>
                </a:lnTo>
                <a:lnTo>
                  <a:pt x="14458" y="14249"/>
                </a:lnTo>
                <a:lnTo>
                  <a:pt x="15951" y="19765"/>
                </a:lnTo>
                <a:lnTo>
                  <a:pt x="16791" y="28226"/>
                </a:lnTo>
                <a:lnTo>
                  <a:pt x="18815" y="32020"/>
                </a:lnTo>
                <a:lnTo>
                  <a:pt x="22068" y="36454"/>
                </a:lnTo>
                <a:lnTo>
                  <a:pt x="26142" y="41316"/>
                </a:lnTo>
                <a:lnTo>
                  <a:pt x="28858" y="46462"/>
                </a:lnTo>
                <a:lnTo>
                  <a:pt x="31876" y="57259"/>
                </a:lnTo>
                <a:lnTo>
                  <a:pt x="33633" y="63758"/>
                </a:lnTo>
                <a:lnTo>
                  <a:pt x="38126" y="78600"/>
                </a:lnTo>
                <a:lnTo>
                  <a:pt x="62891" y="153957"/>
                </a:lnTo>
                <a:lnTo>
                  <a:pt x="64787" y="163466"/>
                </a:lnTo>
                <a:lnTo>
                  <a:pt x="66052" y="173615"/>
                </a:lnTo>
                <a:lnTo>
                  <a:pt x="66895" y="184191"/>
                </a:lnTo>
                <a:lnTo>
                  <a:pt x="68409" y="194099"/>
                </a:lnTo>
                <a:lnTo>
                  <a:pt x="70371" y="203562"/>
                </a:lnTo>
                <a:lnTo>
                  <a:pt x="80364" y="243833"/>
                </a:lnTo>
                <a:lnTo>
                  <a:pt x="83104" y="253863"/>
                </a:lnTo>
                <a:lnTo>
                  <a:pt x="88688" y="272628"/>
                </a:lnTo>
                <a:lnTo>
                  <a:pt x="90558" y="280680"/>
                </a:lnTo>
                <a:lnTo>
                  <a:pt x="91805" y="287953"/>
                </a:lnTo>
                <a:lnTo>
                  <a:pt x="92636" y="294706"/>
                </a:lnTo>
                <a:lnTo>
                  <a:pt x="94142" y="301114"/>
                </a:lnTo>
                <a:lnTo>
                  <a:pt x="96099" y="307291"/>
                </a:lnTo>
                <a:lnTo>
                  <a:pt x="98356" y="313313"/>
                </a:lnTo>
                <a:lnTo>
                  <a:pt x="100864" y="325085"/>
                </a:lnTo>
                <a:lnTo>
                  <a:pt x="102931" y="336667"/>
                </a:lnTo>
                <a:lnTo>
                  <a:pt x="104816" y="342423"/>
                </a:lnTo>
                <a:lnTo>
                  <a:pt x="107025" y="348165"/>
                </a:lnTo>
                <a:lnTo>
                  <a:pt x="109450" y="352945"/>
                </a:lnTo>
                <a:lnTo>
                  <a:pt x="112020" y="357085"/>
                </a:lnTo>
                <a:lnTo>
                  <a:pt x="114685" y="360797"/>
                </a:lnTo>
                <a:lnTo>
                  <a:pt x="117646" y="367461"/>
                </a:lnTo>
                <a:lnTo>
                  <a:pt x="119974" y="376632"/>
                </a:lnTo>
                <a:lnTo>
                  <a:pt x="122537" y="376722"/>
                </a:lnTo>
                <a:lnTo>
                  <a:pt x="128588" y="3767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7"/>
          <p:cNvSpPr/>
          <p:nvPr/>
        </p:nvSpPr>
        <p:spPr>
          <a:xfrm>
            <a:off x="1983457" y="4080668"/>
            <a:ext cx="419701" cy="307101"/>
          </a:xfrm>
          <a:custGeom>
            <a:avLst/>
            <a:gdLst/>
            <a:ahLst/>
            <a:cxnLst/>
            <a:rect l="0" t="0" r="0" b="0"/>
            <a:pathLst>
              <a:path w="419701" h="307101">
                <a:moveTo>
                  <a:pt x="8220" y="171292"/>
                </a:moveTo>
                <a:lnTo>
                  <a:pt x="0" y="163072"/>
                </a:lnTo>
                <a:lnTo>
                  <a:pt x="7059" y="162750"/>
                </a:lnTo>
                <a:lnTo>
                  <a:pt x="16978" y="158177"/>
                </a:lnTo>
                <a:lnTo>
                  <a:pt x="24177" y="155938"/>
                </a:lnTo>
                <a:lnTo>
                  <a:pt x="36560" y="154500"/>
                </a:lnTo>
                <a:lnTo>
                  <a:pt x="44946" y="154304"/>
                </a:lnTo>
                <a:lnTo>
                  <a:pt x="228133" y="154147"/>
                </a:lnTo>
                <a:lnTo>
                  <a:pt x="234839" y="153194"/>
                </a:lnTo>
                <a:lnTo>
                  <a:pt x="242167" y="151607"/>
                </a:lnTo>
                <a:lnTo>
                  <a:pt x="249909" y="149596"/>
                </a:lnTo>
                <a:lnTo>
                  <a:pt x="256976" y="148255"/>
                </a:lnTo>
                <a:lnTo>
                  <a:pt x="269908" y="146766"/>
                </a:lnTo>
                <a:lnTo>
                  <a:pt x="282006" y="143564"/>
                </a:lnTo>
                <a:lnTo>
                  <a:pt x="293733" y="138965"/>
                </a:lnTo>
                <a:lnTo>
                  <a:pt x="305294" y="133747"/>
                </a:lnTo>
                <a:lnTo>
                  <a:pt x="317963" y="125454"/>
                </a:lnTo>
                <a:lnTo>
                  <a:pt x="327749" y="116964"/>
                </a:lnTo>
                <a:lnTo>
                  <a:pt x="333748" y="108728"/>
                </a:lnTo>
                <a:lnTo>
                  <a:pt x="339589" y="99671"/>
                </a:lnTo>
                <a:lnTo>
                  <a:pt x="345360" y="92470"/>
                </a:lnTo>
                <a:lnTo>
                  <a:pt x="351100" y="83555"/>
                </a:lnTo>
                <a:lnTo>
                  <a:pt x="355874" y="74195"/>
                </a:lnTo>
                <a:lnTo>
                  <a:pt x="357995" y="66860"/>
                </a:lnTo>
                <a:lnTo>
                  <a:pt x="358938" y="57885"/>
                </a:lnTo>
                <a:lnTo>
                  <a:pt x="359357" y="48499"/>
                </a:lnTo>
                <a:lnTo>
                  <a:pt x="359544" y="41152"/>
                </a:lnTo>
                <a:lnTo>
                  <a:pt x="359648" y="27110"/>
                </a:lnTo>
                <a:lnTo>
                  <a:pt x="358711" y="22783"/>
                </a:lnTo>
                <a:lnTo>
                  <a:pt x="353792" y="12143"/>
                </a:lnTo>
                <a:lnTo>
                  <a:pt x="352308" y="5944"/>
                </a:lnTo>
                <a:lnTo>
                  <a:pt x="350959" y="3910"/>
                </a:lnTo>
                <a:lnTo>
                  <a:pt x="349108" y="2554"/>
                </a:lnTo>
                <a:lnTo>
                  <a:pt x="344510" y="1047"/>
                </a:lnTo>
                <a:lnTo>
                  <a:pt x="333798" y="80"/>
                </a:lnTo>
                <a:lnTo>
                  <a:pt x="331000" y="0"/>
                </a:lnTo>
                <a:lnTo>
                  <a:pt x="328181" y="900"/>
                </a:lnTo>
                <a:lnTo>
                  <a:pt x="322510" y="4440"/>
                </a:lnTo>
                <a:lnTo>
                  <a:pt x="316814" y="11728"/>
                </a:lnTo>
                <a:lnTo>
                  <a:pt x="311108" y="21317"/>
                </a:lnTo>
                <a:lnTo>
                  <a:pt x="305397" y="31929"/>
                </a:lnTo>
                <a:lnTo>
                  <a:pt x="296827" y="48613"/>
                </a:lnTo>
                <a:lnTo>
                  <a:pt x="293969" y="55216"/>
                </a:lnTo>
                <a:lnTo>
                  <a:pt x="291112" y="62476"/>
                </a:lnTo>
                <a:lnTo>
                  <a:pt x="285397" y="78161"/>
                </a:lnTo>
                <a:lnTo>
                  <a:pt x="279682" y="94658"/>
                </a:lnTo>
                <a:lnTo>
                  <a:pt x="276825" y="102105"/>
                </a:lnTo>
                <a:lnTo>
                  <a:pt x="273968" y="108975"/>
                </a:lnTo>
                <a:lnTo>
                  <a:pt x="271110" y="115459"/>
                </a:lnTo>
                <a:lnTo>
                  <a:pt x="269205" y="122640"/>
                </a:lnTo>
                <a:lnTo>
                  <a:pt x="267935" y="130285"/>
                </a:lnTo>
                <a:lnTo>
                  <a:pt x="267088" y="138239"/>
                </a:lnTo>
                <a:lnTo>
                  <a:pt x="266524" y="145446"/>
                </a:lnTo>
                <a:lnTo>
                  <a:pt x="266148" y="152156"/>
                </a:lnTo>
                <a:lnTo>
                  <a:pt x="265897" y="158535"/>
                </a:lnTo>
                <a:lnTo>
                  <a:pt x="265544" y="181164"/>
                </a:lnTo>
                <a:lnTo>
                  <a:pt x="266447" y="188351"/>
                </a:lnTo>
                <a:lnTo>
                  <a:pt x="268001" y="195047"/>
                </a:lnTo>
                <a:lnTo>
                  <a:pt x="269990" y="201416"/>
                </a:lnTo>
                <a:lnTo>
                  <a:pt x="271316" y="208519"/>
                </a:lnTo>
                <a:lnTo>
                  <a:pt x="272200" y="216113"/>
                </a:lnTo>
                <a:lnTo>
                  <a:pt x="272789" y="224032"/>
                </a:lnTo>
                <a:lnTo>
                  <a:pt x="273182" y="231217"/>
                </a:lnTo>
                <a:lnTo>
                  <a:pt x="273618" y="244280"/>
                </a:lnTo>
                <a:lnTo>
                  <a:pt x="274687" y="249478"/>
                </a:lnTo>
                <a:lnTo>
                  <a:pt x="278415" y="257793"/>
                </a:lnTo>
                <a:lnTo>
                  <a:pt x="285869" y="272381"/>
                </a:lnTo>
                <a:lnTo>
                  <a:pt x="289522" y="276785"/>
                </a:lnTo>
                <a:lnTo>
                  <a:pt x="298660" y="284217"/>
                </a:lnTo>
                <a:lnTo>
                  <a:pt x="309965" y="293757"/>
                </a:lnTo>
                <a:lnTo>
                  <a:pt x="314796" y="298065"/>
                </a:lnTo>
                <a:lnTo>
                  <a:pt x="325329" y="303893"/>
                </a:lnTo>
                <a:lnTo>
                  <a:pt x="332672" y="306425"/>
                </a:lnTo>
                <a:lnTo>
                  <a:pt x="335964" y="307100"/>
                </a:lnTo>
                <a:lnTo>
                  <a:pt x="340063" y="306599"/>
                </a:lnTo>
                <a:lnTo>
                  <a:pt x="349699" y="303501"/>
                </a:lnTo>
                <a:lnTo>
                  <a:pt x="357791" y="298949"/>
                </a:lnTo>
                <a:lnTo>
                  <a:pt x="370241" y="291031"/>
                </a:lnTo>
                <a:lnTo>
                  <a:pt x="375298" y="288265"/>
                </a:lnTo>
                <a:lnTo>
                  <a:pt x="383456" y="280113"/>
                </a:lnTo>
                <a:lnTo>
                  <a:pt x="386965" y="275271"/>
                </a:lnTo>
                <a:lnTo>
                  <a:pt x="390256" y="269187"/>
                </a:lnTo>
                <a:lnTo>
                  <a:pt x="393403" y="262272"/>
                </a:lnTo>
                <a:lnTo>
                  <a:pt x="396454" y="254806"/>
                </a:lnTo>
                <a:lnTo>
                  <a:pt x="399440" y="247923"/>
                </a:lnTo>
                <a:lnTo>
                  <a:pt x="405298" y="235195"/>
                </a:lnTo>
                <a:lnTo>
                  <a:pt x="411077" y="225728"/>
                </a:lnTo>
                <a:lnTo>
                  <a:pt x="419700" y="2141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8"/>
          <p:cNvSpPr/>
          <p:nvPr/>
        </p:nvSpPr>
        <p:spPr>
          <a:xfrm>
            <a:off x="2437478" y="4131945"/>
            <a:ext cx="145702" cy="265233"/>
          </a:xfrm>
          <a:custGeom>
            <a:avLst/>
            <a:gdLst/>
            <a:ahLst/>
            <a:cxnLst/>
            <a:rect l="0" t="0" r="0" b="0"/>
            <a:pathLst>
              <a:path w="145702" h="265233">
                <a:moveTo>
                  <a:pt x="8541" y="34290"/>
                </a:moveTo>
                <a:lnTo>
                  <a:pt x="322" y="34290"/>
                </a:lnTo>
                <a:lnTo>
                  <a:pt x="39" y="29351"/>
                </a:lnTo>
                <a:lnTo>
                  <a:pt x="0" y="31460"/>
                </a:lnTo>
                <a:lnTo>
                  <a:pt x="942" y="32403"/>
                </a:lnTo>
                <a:lnTo>
                  <a:pt x="2523" y="33032"/>
                </a:lnTo>
                <a:lnTo>
                  <a:pt x="4529" y="33451"/>
                </a:lnTo>
                <a:lnTo>
                  <a:pt x="6819" y="34683"/>
                </a:lnTo>
                <a:lnTo>
                  <a:pt x="9298" y="36457"/>
                </a:lnTo>
                <a:lnTo>
                  <a:pt x="11903" y="38592"/>
                </a:lnTo>
                <a:lnTo>
                  <a:pt x="13640" y="40968"/>
                </a:lnTo>
                <a:lnTo>
                  <a:pt x="15570" y="46148"/>
                </a:lnTo>
                <a:lnTo>
                  <a:pt x="18968" y="54165"/>
                </a:lnTo>
                <a:lnTo>
                  <a:pt x="21207" y="58970"/>
                </a:lnTo>
                <a:lnTo>
                  <a:pt x="23653" y="63126"/>
                </a:lnTo>
                <a:lnTo>
                  <a:pt x="26236" y="66849"/>
                </a:lnTo>
                <a:lnTo>
                  <a:pt x="28910" y="70283"/>
                </a:lnTo>
                <a:lnTo>
                  <a:pt x="31646" y="75430"/>
                </a:lnTo>
                <a:lnTo>
                  <a:pt x="34422" y="81719"/>
                </a:lnTo>
                <a:lnTo>
                  <a:pt x="37225" y="88769"/>
                </a:lnTo>
                <a:lnTo>
                  <a:pt x="39094" y="95374"/>
                </a:lnTo>
                <a:lnTo>
                  <a:pt x="40340" y="101683"/>
                </a:lnTo>
                <a:lnTo>
                  <a:pt x="41170" y="107793"/>
                </a:lnTo>
                <a:lnTo>
                  <a:pt x="42677" y="114724"/>
                </a:lnTo>
                <a:lnTo>
                  <a:pt x="44633" y="122203"/>
                </a:lnTo>
                <a:lnTo>
                  <a:pt x="46890" y="130046"/>
                </a:lnTo>
                <a:lnTo>
                  <a:pt x="49347" y="137180"/>
                </a:lnTo>
                <a:lnTo>
                  <a:pt x="51938" y="143841"/>
                </a:lnTo>
                <a:lnTo>
                  <a:pt x="54617" y="150186"/>
                </a:lnTo>
                <a:lnTo>
                  <a:pt x="56404" y="157274"/>
                </a:lnTo>
                <a:lnTo>
                  <a:pt x="57595" y="164857"/>
                </a:lnTo>
                <a:lnTo>
                  <a:pt x="58389" y="172769"/>
                </a:lnTo>
                <a:lnTo>
                  <a:pt x="59870" y="179949"/>
                </a:lnTo>
                <a:lnTo>
                  <a:pt x="61811" y="186641"/>
                </a:lnTo>
                <a:lnTo>
                  <a:pt x="64057" y="193008"/>
                </a:lnTo>
                <a:lnTo>
                  <a:pt x="66507" y="199156"/>
                </a:lnTo>
                <a:lnTo>
                  <a:pt x="69093" y="205161"/>
                </a:lnTo>
                <a:lnTo>
                  <a:pt x="71769" y="211069"/>
                </a:lnTo>
                <a:lnTo>
                  <a:pt x="73553" y="216912"/>
                </a:lnTo>
                <a:lnTo>
                  <a:pt x="74743" y="222713"/>
                </a:lnTo>
                <a:lnTo>
                  <a:pt x="75536" y="228485"/>
                </a:lnTo>
                <a:lnTo>
                  <a:pt x="76064" y="233286"/>
                </a:lnTo>
                <a:lnTo>
                  <a:pt x="76652" y="241160"/>
                </a:lnTo>
                <a:lnTo>
                  <a:pt x="75856" y="244593"/>
                </a:lnTo>
                <a:lnTo>
                  <a:pt x="72431" y="250948"/>
                </a:lnTo>
                <a:lnTo>
                  <a:pt x="70274" y="256947"/>
                </a:lnTo>
                <a:lnTo>
                  <a:pt x="69699" y="259881"/>
                </a:lnTo>
                <a:lnTo>
                  <a:pt x="70268" y="261836"/>
                </a:lnTo>
                <a:lnTo>
                  <a:pt x="71600" y="263140"/>
                </a:lnTo>
                <a:lnTo>
                  <a:pt x="76031" y="265232"/>
                </a:lnTo>
                <a:lnTo>
                  <a:pt x="76394" y="264451"/>
                </a:lnTo>
                <a:lnTo>
                  <a:pt x="77026" y="258321"/>
                </a:lnTo>
                <a:lnTo>
                  <a:pt x="72543" y="252964"/>
                </a:lnTo>
                <a:lnTo>
                  <a:pt x="71211" y="249604"/>
                </a:lnTo>
                <a:lnTo>
                  <a:pt x="70324" y="245461"/>
                </a:lnTo>
                <a:lnTo>
                  <a:pt x="69732" y="240793"/>
                </a:lnTo>
                <a:lnTo>
                  <a:pt x="68385" y="235776"/>
                </a:lnTo>
                <a:lnTo>
                  <a:pt x="66535" y="230526"/>
                </a:lnTo>
                <a:lnTo>
                  <a:pt x="64349" y="225121"/>
                </a:lnTo>
                <a:lnTo>
                  <a:pt x="62891" y="219613"/>
                </a:lnTo>
                <a:lnTo>
                  <a:pt x="61920" y="214037"/>
                </a:lnTo>
                <a:lnTo>
                  <a:pt x="61272" y="208413"/>
                </a:lnTo>
                <a:lnTo>
                  <a:pt x="60840" y="201807"/>
                </a:lnTo>
                <a:lnTo>
                  <a:pt x="60552" y="194545"/>
                </a:lnTo>
                <a:lnTo>
                  <a:pt x="60232" y="178857"/>
                </a:lnTo>
                <a:lnTo>
                  <a:pt x="60090" y="162359"/>
                </a:lnTo>
                <a:lnTo>
                  <a:pt x="61005" y="153960"/>
                </a:lnTo>
                <a:lnTo>
                  <a:pt x="62567" y="145502"/>
                </a:lnTo>
                <a:lnTo>
                  <a:pt x="64561" y="137006"/>
                </a:lnTo>
                <a:lnTo>
                  <a:pt x="66843" y="128485"/>
                </a:lnTo>
                <a:lnTo>
                  <a:pt x="71918" y="111397"/>
                </a:lnTo>
                <a:lnTo>
                  <a:pt x="80130" y="85711"/>
                </a:lnTo>
                <a:lnTo>
                  <a:pt x="82938" y="78096"/>
                </a:lnTo>
                <a:lnTo>
                  <a:pt x="85761" y="71114"/>
                </a:lnTo>
                <a:lnTo>
                  <a:pt x="88597" y="64554"/>
                </a:lnTo>
                <a:lnTo>
                  <a:pt x="92391" y="57324"/>
                </a:lnTo>
                <a:lnTo>
                  <a:pt x="96826" y="49645"/>
                </a:lnTo>
                <a:lnTo>
                  <a:pt x="101688" y="41670"/>
                </a:lnTo>
                <a:lnTo>
                  <a:pt x="106834" y="35399"/>
                </a:lnTo>
                <a:lnTo>
                  <a:pt x="112170" y="30267"/>
                </a:lnTo>
                <a:lnTo>
                  <a:pt x="117632" y="25893"/>
                </a:lnTo>
                <a:lnTo>
                  <a:pt x="123179" y="21072"/>
                </a:lnTo>
                <a:lnTo>
                  <a:pt x="128781" y="15952"/>
                </a:lnTo>
                <a:lnTo>
                  <a:pt x="14570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9"/>
          <p:cNvSpPr/>
          <p:nvPr/>
        </p:nvSpPr>
        <p:spPr>
          <a:xfrm>
            <a:off x="2686050" y="4114800"/>
            <a:ext cx="214313" cy="272462"/>
          </a:xfrm>
          <a:custGeom>
            <a:avLst/>
            <a:gdLst/>
            <a:ahLst/>
            <a:cxnLst/>
            <a:rect l="0" t="0" r="0" b="0"/>
            <a:pathLst>
              <a:path w="214313" h="272462">
                <a:moveTo>
                  <a:pt x="0" y="0"/>
                </a:moveTo>
                <a:lnTo>
                  <a:pt x="0" y="65881"/>
                </a:lnTo>
                <a:lnTo>
                  <a:pt x="952" y="72495"/>
                </a:lnTo>
                <a:lnTo>
                  <a:pt x="2539" y="79763"/>
                </a:lnTo>
                <a:lnTo>
                  <a:pt x="4550" y="87465"/>
                </a:lnTo>
                <a:lnTo>
                  <a:pt x="5891" y="95457"/>
                </a:lnTo>
                <a:lnTo>
                  <a:pt x="6785" y="103643"/>
                </a:lnTo>
                <a:lnTo>
                  <a:pt x="7380" y="111958"/>
                </a:lnTo>
                <a:lnTo>
                  <a:pt x="8730" y="120358"/>
                </a:lnTo>
                <a:lnTo>
                  <a:pt x="10582" y="128816"/>
                </a:lnTo>
                <a:lnTo>
                  <a:pt x="12770" y="137312"/>
                </a:lnTo>
                <a:lnTo>
                  <a:pt x="14228" y="144882"/>
                </a:lnTo>
                <a:lnTo>
                  <a:pt x="15200" y="151832"/>
                </a:lnTo>
                <a:lnTo>
                  <a:pt x="15848" y="158372"/>
                </a:lnTo>
                <a:lnTo>
                  <a:pt x="16280" y="165588"/>
                </a:lnTo>
                <a:lnTo>
                  <a:pt x="16760" y="181227"/>
                </a:lnTo>
                <a:lnTo>
                  <a:pt x="17841" y="188445"/>
                </a:lnTo>
                <a:lnTo>
                  <a:pt x="19514" y="195163"/>
                </a:lnTo>
                <a:lnTo>
                  <a:pt x="21582" y="201546"/>
                </a:lnTo>
                <a:lnTo>
                  <a:pt x="22960" y="207706"/>
                </a:lnTo>
                <a:lnTo>
                  <a:pt x="23879" y="213718"/>
                </a:lnTo>
                <a:lnTo>
                  <a:pt x="24492" y="219631"/>
                </a:lnTo>
                <a:lnTo>
                  <a:pt x="24900" y="225478"/>
                </a:lnTo>
                <a:lnTo>
                  <a:pt x="25172" y="231281"/>
                </a:lnTo>
                <a:lnTo>
                  <a:pt x="25555" y="246010"/>
                </a:lnTo>
                <a:lnTo>
                  <a:pt x="25716" y="265585"/>
                </a:lnTo>
                <a:lnTo>
                  <a:pt x="25717" y="253801"/>
                </a:lnTo>
                <a:lnTo>
                  <a:pt x="23177" y="245833"/>
                </a:lnTo>
                <a:lnTo>
                  <a:pt x="21166" y="241041"/>
                </a:lnTo>
                <a:lnTo>
                  <a:pt x="19825" y="234989"/>
                </a:lnTo>
                <a:lnTo>
                  <a:pt x="18932" y="228097"/>
                </a:lnTo>
                <a:lnTo>
                  <a:pt x="18336" y="220645"/>
                </a:lnTo>
                <a:lnTo>
                  <a:pt x="17939" y="212819"/>
                </a:lnTo>
                <a:lnTo>
                  <a:pt x="17497" y="196503"/>
                </a:lnTo>
                <a:lnTo>
                  <a:pt x="18332" y="188152"/>
                </a:lnTo>
                <a:lnTo>
                  <a:pt x="19841" y="179727"/>
                </a:lnTo>
                <a:lnTo>
                  <a:pt x="29107" y="141123"/>
                </a:lnTo>
                <a:lnTo>
                  <a:pt x="31787" y="131229"/>
                </a:lnTo>
                <a:lnTo>
                  <a:pt x="37305" y="112617"/>
                </a:lnTo>
                <a:lnTo>
                  <a:pt x="41062" y="104605"/>
                </a:lnTo>
                <a:lnTo>
                  <a:pt x="45472" y="97359"/>
                </a:lnTo>
                <a:lnTo>
                  <a:pt x="50317" y="90623"/>
                </a:lnTo>
                <a:lnTo>
                  <a:pt x="54499" y="83276"/>
                </a:lnTo>
                <a:lnTo>
                  <a:pt x="58240" y="75519"/>
                </a:lnTo>
                <a:lnTo>
                  <a:pt x="61687" y="67491"/>
                </a:lnTo>
                <a:lnTo>
                  <a:pt x="64937" y="61187"/>
                </a:lnTo>
                <a:lnTo>
                  <a:pt x="68056" y="56031"/>
                </a:lnTo>
                <a:lnTo>
                  <a:pt x="71088" y="51642"/>
                </a:lnTo>
                <a:lnTo>
                  <a:pt x="75014" y="46810"/>
                </a:lnTo>
                <a:lnTo>
                  <a:pt x="79537" y="41684"/>
                </a:lnTo>
                <a:lnTo>
                  <a:pt x="84457" y="36362"/>
                </a:lnTo>
                <a:lnTo>
                  <a:pt x="88690" y="32813"/>
                </a:lnTo>
                <a:lnTo>
                  <a:pt x="92464" y="30448"/>
                </a:lnTo>
                <a:lnTo>
                  <a:pt x="95932" y="28871"/>
                </a:lnTo>
                <a:lnTo>
                  <a:pt x="102326" y="24579"/>
                </a:lnTo>
                <a:lnTo>
                  <a:pt x="105365" y="22101"/>
                </a:lnTo>
                <a:lnTo>
                  <a:pt x="108343" y="20449"/>
                </a:lnTo>
                <a:lnTo>
                  <a:pt x="114192" y="18613"/>
                </a:lnTo>
                <a:lnTo>
                  <a:pt x="117085" y="19076"/>
                </a:lnTo>
                <a:lnTo>
                  <a:pt x="122840" y="22131"/>
                </a:lnTo>
                <a:lnTo>
                  <a:pt x="128573" y="24123"/>
                </a:lnTo>
                <a:lnTo>
                  <a:pt x="131435" y="24655"/>
                </a:lnTo>
                <a:lnTo>
                  <a:pt x="134296" y="26914"/>
                </a:lnTo>
                <a:lnTo>
                  <a:pt x="140014" y="34504"/>
                </a:lnTo>
                <a:lnTo>
                  <a:pt x="145731" y="41687"/>
                </a:lnTo>
                <a:lnTo>
                  <a:pt x="148589" y="44936"/>
                </a:lnTo>
                <a:lnTo>
                  <a:pt x="151446" y="49960"/>
                </a:lnTo>
                <a:lnTo>
                  <a:pt x="154304" y="56167"/>
                </a:lnTo>
                <a:lnTo>
                  <a:pt x="157162" y="63162"/>
                </a:lnTo>
                <a:lnTo>
                  <a:pt x="160019" y="70683"/>
                </a:lnTo>
                <a:lnTo>
                  <a:pt x="165735" y="86659"/>
                </a:lnTo>
                <a:lnTo>
                  <a:pt x="167640" y="94920"/>
                </a:lnTo>
                <a:lnTo>
                  <a:pt x="168910" y="103285"/>
                </a:lnTo>
                <a:lnTo>
                  <a:pt x="169756" y="111719"/>
                </a:lnTo>
                <a:lnTo>
                  <a:pt x="170320" y="121152"/>
                </a:lnTo>
                <a:lnTo>
                  <a:pt x="170948" y="141792"/>
                </a:lnTo>
                <a:lnTo>
                  <a:pt x="171430" y="219662"/>
                </a:lnTo>
                <a:lnTo>
                  <a:pt x="171445" y="245108"/>
                </a:lnTo>
                <a:lnTo>
                  <a:pt x="172399" y="250083"/>
                </a:lnTo>
                <a:lnTo>
                  <a:pt x="175999" y="258150"/>
                </a:lnTo>
                <a:lnTo>
                  <a:pt x="180774" y="264911"/>
                </a:lnTo>
                <a:lnTo>
                  <a:pt x="183381" y="268047"/>
                </a:lnTo>
                <a:lnTo>
                  <a:pt x="186071" y="270138"/>
                </a:lnTo>
                <a:lnTo>
                  <a:pt x="188817" y="271532"/>
                </a:lnTo>
                <a:lnTo>
                  <a:pt x="191600" y="272461"/>
                </a:lnTo>
                <a:lnTo>
                  <a:pt x="194409" y="272128"/>
                </a:lnTo>
                <a:lnTo>
                  <a:pt x="197233" y="270954"/>
                </a:lnTo>
                <a:lnTo>
                  <a:pt x="200068" y="269218"/>
                </a:lnTo>
                <a:lnTo>
                  <a:pt x="205759" y="267290"/>
                </a:lnTo>
                <a:lnTo>
                  <a:pt x="208610" y="266775"/>
                </a:lnTo>
                <a:lnTo>
                  <a:pt x="210511" y="265480"/>
                </a:lnTo>
                <a:lnTo>
                  <a:pt x="211778" y="263664"/>
                </a:lnTo>
                <a:lnTo>
                  <a:pt x="214312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0"/>
          <p:cNvSpPr/>
          <p:nvPr/>
        </p:nvSpPr>
        <p:spPr>
          <a:xfrm>
            <a:off x="2986098" y="3901162"/>
            <a:ext cx="574348" cy="495981"/>
          </a:xfrm>
          <a:custGeom>
            <a:avLst/>
            <a:gdLst/>
            <a:ahLst/>
            <a:cxnLst/>
            <a:rect l="0" t="0" r="0" b="0"/>
            <a:pathLst>
              <a:path w="574348" h="495981">
                <a:moveTo>
                  <a:pt x="77141" y="265073"/>
                </a:moveTo>
                <a:lnTo>
                  <a:pt x="81692" y="260522"/>
                </a:lnTo>
                <a:lnTo>
                  <a:pt x="83033" y="258229"/>
                </a:lnTo>
                <a:lnTo>
                  <a:pt x="85361" y="249473"/>
                </a:lnTo>
                <a:lnTo>
                  <a:pt x="84526" y="248957"/>
                </a:lnTo>
                <a:lnTo>
                  <a:pt x="81058" y="248385"/>
                </a:lnTo>
                <a:lnTo>
                  <a:pt x="79753" y="247280"/>
                </a:lnTo>
                <a:lnTo>
                  <a:pt x="78882" y="245591"/>
                </a:lnTo>
                <a:lnTo>
                  <a:pt x="77485" y="240587"/>
                </a:lnTo>
                <a:lnTo>
                  <a:pt x="76418" y="240176"/>
                </a:lnTo>
                <a:lnTo>
                  <a:pt x="68931" y="239387"/>
                </a:lnTo>
                <a:lnTo>
                  <a:pt x="64125" y="239365"/>
                </a:lnTo>
                <a:lnTo>
                  <a:pt x="62749" y="240314"/>
                </a:lnTo>
                <a:lnTo>
                  <a:pt x="61832" y="241899"/>
                </a:lnTo>
                <a:lnTo>
                  <a:pt x="58000" y="251222"/>
                </a:lnTo>
                <a:lnTo>
                  <a:pt x="53394" y="259869"/>
                </a:lnTo>
                <a:lnTo>
                  <a:pt x="45446" y="271045"/>
                </a:lnTo>
                <a:lnTo>
                  <a:pt x="37059" y="285998"/>
                </a:lnTo>
                <a:lnTo>
                  <a:pt x="31387" y="296915"/>
                </a:lnTo>
                <a:lnTo>
                  <a:pt x="23151" y="310658"/>
                </a:lnTo>
                <a:lnTo>
                  <a:pt x="18288" y="318322"/>
                </a:lnTo>
                <a:lnTo>
                  <a:pt x="15046" y="326290"/>
                </a:lnTo>
                <a:lnTo>
                  <a:pt x="12884" y="334459"/>
                </a:lnTo>
                <a:lnTo>
                  <a:pt x="11443" y="342763"/>
                </a:lnTo>
                <a:lnTo>
                  <a:pt x="7302" y="357069"/>
                </a:lnTo>
                <a:lnTo>
                  <a:pt x="3239" y="369778"/>
                </a:lnTo>
                <a:lnTo>
                  <a:pt x="1433" y="381776"/>
                </a:lnTo>
                <a:lnTo>
                  <a:pt x="631" y="393458"/>
                </a:lnTo>
                <a:lnTo>
                  <a:pt x="274" y="405000"/>
                </a:lnTo>
                <a:lnTo>
                  <a:pt x="6" y="435765"/>
                </a:lnTo>
                <a:lnTo>
                  <a:pt x="0" y="438875"/>
                </a:lnTo>
                <a:lnTo>
                  <a:pt x="949" y="441901"/>
                </a:lnTo>
                <a:lnTo>
                  <a:pt x="4543" y="447803"/>
                </a:lnTo>
                <a:lnTo>
                  <a:pt x="6835" y="449758"/>
                </a:lnTo>
                <a:lnTo>
                  <a:pt x="9316" y="451061"/>
                </a:lnTo>
                <a:lnTo>
                  <a:pt x="14612" y="452509"/>
                </a:lnTo>
                <a:lnTo>
                  <a:pt x="20140" y="453153"/>
                </a:lnTo>
                <a:lnTo>
                  <a:pt x="22948" y="452372"/>
                </a:lnTo>
                <a:lnTo>
                  <a:pt x="28608" y="448964"/>
                </a:lnTo>
                <a:lnTo>
                  <a:pt x="37150" y="441691"/>
                </a:lnTo>
                <a:lnTo>
                  <a:pt x="39050" y="438063"/>
                </a:lnTo>
                <a:lnTo>
                  <a:pt x="42678" y="423856"/>
                </a:lnTo>
                <a:lnTo>
                  <a:pt x="46902" y="413113"/>
                </a:lnTo>
                <a:lnTo>
                  <a:pt x="51954" y="401988"/>
                </a:lnTo>
                <a:lnTo>
                  <a:pt x="57375" y="389741"/>
                </a:lnTo>
                <a:lnTo>
                  <a:pt x="62959" y="374773"/>
                </a:lnTo>
                <a:lnTo>
                  <a:pt x="71457" y="350281"/>
                </a:lnTo>
                <a:lnTo>
                  <a:pt x="77155" y="335963"/>
                </a:lnTo>
                <a:lnTo>
                  <a:pt x="81910" y="323249"/>
                </a:lnTo>
                <a:lnTo>
                  <a:pt x="84023" y="311249"/>
                </a:lnTo>
                <a:lnTo>
                  <a:pt x="87503" y="302106"/>
                </a:lnTo>
                <a:lnTo>
                  <a:pt x="89764" y="298334"/>
                </a:lnTo>
                <a:lnTo>
                  <a:pt x="92276" y="289063"/>
                </a:lnTo>
                <a:lnTo>
                  <a:pt x="93691" y="275673"/>
                </a:lnTo>
                <a:lnTo>
                  <a:pt x="94283" y="265127"/>
                </a:lnTo>
                <a:lnTo>
                  <a:pt x="94287" y="292606"/>
                </a:lnTo>
                <a:lnTo>
                  <a:pt x="96827" y="301440"/>
                </a:lnTo>
                <a:lnTo>
                  <a:pt x="98837" y="306462"/>
                </a:lnTo>
                <a:lnTo>
                  <a:pt x="101072" y="319663"/>
                </a:lnTo>
                <a:lnTo>
                  <a:pt x="103017" y="335055"/>
                </a:lnTo>
                <a:lnTo>
                  <a:pt x="104869" y="343160"/>
                </a:lnTo>
                <a:lnTo>
                  <a:pt x="107057" y="351421"/>
                </a:lnTo>
                <a:lnTo>
                  <a:pt x="109487" y="365680"/>
                </a:lnTo>
                <a:lnTo>
                  <a:pt x="111520" y="378367"/>
                </a:lnTo>
                <a:lnTo>
                  <a:pt x="115598" y="390355"/>
                </a:lnTo>
                <a:lnTo>
                  <a:pt x="123249" y="412366"/>
                </a:lnTo>
                <a:lnTo>
                  <a:pt x="126930" y="418513"/>
                </a:lnTo>
                <a:lnTo>
                  <a:pt x="140260" y="432668"/>
                </a:lnTo>
                <a:lnTo>
                  <a:pt x="151617" y="447552"/>
                </a:lnTo>
                <a:lnTo>
                  <a:pt x="161359" y="455077"/>
                </a:lnTo>
                <a:lnTo>
                  <a:pt x="172039" y="459057"/>
                </a:lnTo>
                <a:lnTo>
                  <a:pt x="188762" y="461297"/>
                </a:lnTo>
                <a:lnTo>
                  <a:pt x="194417" y="461612"/>
                </a:lnTo>
                <a:lnTo>
                  <a:pt x="205781" y="459421"/>
                </a:lnTo>
                <a:lnTo>
                  <a:pt x="218135" y="456225"/>
                </a:lnTo>
                <a:lnTo>
                  <a:pt x="233150" y="454804"/>
                </a:lnTo>
                <a:lnTo>
                  <a:pt x="239250" y="452520"/>
                </a:lnTo>
                <a:lnTo>
                  <a:pt x="244269" y="449093"/>
                </a:lnTo>
                <a:lnTo>
                  <a:pt x="284824" y="408844"/>
                </a:lnTo>
                <a:lnTo>
                  <a:pt x="290844" y="400925"/>
                </a:lnTo>
                <a:lnTo>
                  <a:pt x="295810" y="392789"/>
                </a:lnTo>
                <a:lnTo>
                  <a:pt x="300073" y="384507"/>
                </a:lnTo>
                <a:lnTo>
                  <a:pt x="305772" y="375175"/>
                </a:lnTo>
                <a:lnTo>
                  <a:pt x="312430" y="365145"/>
                </a:lnTo>
                <a:lnTo>
                  <a:pt x="319725" y="354647"/>
                </a:lnTo>
                <a:lnTo>
                  <a:pt x="325542" y="343839"/>
                </a:lnTo>
                <a:lnTo>
                  <a:pt x="330371" y="332824"/>
                </a:lnTo>
                <a:lnTo>
                  <a:pt x="334544" y="321670"/>
                </a:lnTo>
                <a:lnTo>
                  <a:pt x="338278" y="310424"/>
                </a:lnTo>
                <a:lnTo>
                  <a:pt x="341720" y="299117"/>
                </a:lnTo>
                <a:lnTo>
                  <a:pt x="344967" y="287769"/>
                </a:lnTo>
                <a:lnTo>
                  <a:pt x="349037" y="276394"/>
                </a:lnTo>
                <a:lnTo>
                  <a:pt x="353655" y="265000"/>
                </a:lnTo>
                <a:lnTo>
                  <a:pt x="358639" y="253594"/>
                </a:lnTo>
                <a:lnTo>
                  <a:pt x="362914" y="241228"/>
                </a:lnTo>
                <a:lnTo>
                  <a:pt x="366717" y="228221"/>
                </a:lnTo>
                <a:lnTo>
                  <a:pt x="370204" y="214787"/>
                </a:lnTo>
                <a:lnTo>
                  <a:pt x="376619" y="187161"/>
                </a:lnTo>
                <a:lnTo>
                  <a:pt x="388498" y="130620"/>
                </a:lnTo>
                <a:lnTo>
                  <a:pt x="391393" y="118288"/>
                </a:lnTo>
                <a:lnTo>
                  <a:pt x="394275" y="107209"/>
                </a:lnTo>
                <a:lnTo>
                  <a:pt x="400017" y="86326"/>
                </a:lnTo>
                <a:lnTo>
                  <a:pt x="405744" y="64345"/>
                </a:lnTo>
                <a:lnTo>
                  <a:pt x="407652" y="55054"/>
                </a:lnTo>
                <a:lnTo>
                  <a:pt x="409773" y="39651"/>
                </a:lnTo>
                <a:lnTo>
                  <a:pt x="408175" y="26455"/>
                </a:lnTo>
                <a:lnTo>
                  <a:pt x="404290" y="15193"/>
                </a:lnTo>
                <a:lnTo>
                  <a:pt x="395825" y="1603"/>
                </a:lnTo>
                <a:lnTo>
                  <a:pt x="393420" y="844"/>
                </a:lnTo>
                <a:lnTo>
                  <a:pt x="385667" y="0"/>
                </a:lnTo>
                <a:lnTo>
                  <a:pt x="381885" y="728"/>
                </a:lnTo>
                <a:lnTo>
                  <a:pt x="375143" y="4076"/>
                </a:lnTo>
                <a:lnTo>
                  <a:pt x="368972" y="11279"/>
                </a:lnTo>
                <a:lnTo>
                  <a:pt x="363054" y="21783"/>
                </a:lnTo>
                <a:lnTo>
                  <a:pt x="357249" y="35976"/>
                </a:lnTo>
                <a:lnTo>
                  <a:pt x="353415" y="43762"/>
                </a:lnTo>
                <a:lnTo>
                  <a:pt x="348954" y="51810"/>
                </a:lnTo>
                <a:lnTo>
                  <a:pt x="344075" y="60033"/>
                </a:lnTo>
                <a:lnTo>
                  <a:pt x="339869" y="69324"/>
                </a:lnTo>
                <a:lnTo>
                  <a:pt x="336113" y="79329"/>
                </a:lnTo>
                <a:lnTo>
                  <a:pt x="332657" y="89808"/>
                </a:lnTo>
                <a:lnTo>
                  <a:pt x="329400" y="101557"/>
                </a:lnTo>
                <a:lnTo>
                  <a:pt x="326276" y="114152"/>
                </a:lnTo>
                <a:lnTo>
                  <a:pt x="323241" y="127312"/>
                </a:lnTo>
                <a:lnTo>
                  <a:pt x="321218" y="140847"/>
                </a:lnTo>
                <a:lnTo>
                  <a:pt x="319869" y="154633"/>
                </a:lnTo>
                <a:lnTo>
                  <a:pt x="318970" y="168586"/>
                </a:lnTo>
                <a:lnTo>
                  <a:pt x="318371" y="182651"/>
                </a:lnTo>
                <a:lnTo>
                  <a:pt x="317704" y="210978"/>
                </a:lnTo>
                <a:lnTo>
                  <a:pt x="317329" y="253701"/>
                </a:lnTo>
                <a:lnTo>
                  <a:pt x="318229" y="267017"/>
                </a:lnTo>
                <a:lnTo>
                  <a:pt x="319781" y="279704"/>
                </a:lnTo>
                <a:lnTo>
                  <a:pt x="321769" y="291972"/>
                </a:lnTo>
                <a:lnTo>
                  <a:pt x="324999" y="304913"/>
                </a:lnTo>
                <a:lnTo>
                  <a:pt x="329057" y="318303"/>
                </a:lnTo>
                <a:lnTo>
                  <a:pt x="333668" y="331992"/>
                </a:lnTo>
                <a:lnTo>
                  <a:pt x="337694" y="344928"/>
                </a:lnTo>
                <a:lnTo>
                  <a:pt x="344707" y="369461"/>
                </a:lnTo>
                <a:lnTo>
                  <a:pt x="348864" y="380385"/>
                </a:lnTo>
                <a:lnTo>
                  <a:pt x="353540" y="390525"/>
                </a:lnTo>
                <a:lnTo>
                  <a:pt x="358562" y="400142"/>
                </a:lnTo>
                <a:lnTo>
                  <a:pt x="363815" y="409412"/>
                </a:lnTo>
                <a:lnTo>
                  <a:pt x="369222" y="418449"/>
                </a:lnTo>
                <a:lnTo>
                  <a:pt x="374732" y="427331"/>
                </a:lnTo>
                <a:lnTo>
                  <a:pt x="385934" y="442280"/>
                </a:lnTo>
                <a:lnTo>
                  <a:pt x="397263" y="455274"/>
                </a:lnTo>
                <a:lnTo>
                  <a:pt x="408647" y="467399"/>
                </a:lnTo>
                <a:lnTo>
                  <a:pt x="425767" y="480384"/>
                </a:lnTo>
                <a:lnTo>
                  <a:pt x="442905" y="490264"/>
                </a:lnTo>
                <a:lnTo>
                  <a:pt x="454333" y="493746"/>
                </a:lnTo>
                <a:lnTo>
                  <a:pt x="471477" y="495705"/>
                </a:lnTo>
                <a:lnTo>
                  <a:pt x="477192" y="495980"/>
                </a:lnTo>
                <a:lnTo>
                  <a:pt x="488622" y="493746"/>
                </a:lnTo>
                <a:lnTo>
                  <a:pt x="505766" y="487133"/>
                </a:lnTo>
                <a:lnTo>
                  <a:pt x="522911" y="479141"/>
                </a:lnTo>
                <a:lnTo>
                  <a:pt x="545772" y="467907"/>
                </a:lnTo>
                <a:lnTo>
                  <a:pt x="557202" y="464759"/>
                </a:lnTo>
                <a:lnTo>
                  <a:pt x="574347" y="4622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1"/>
          <p:cNvSpPr/>
          <p:nvPr/>
        </p:nvSpPr>
        <p:spPr>
          <a:xfrm>
            <a:off x="5574982" y="4260532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2"/>
          <p:cNvSpPr/>
          <p:nvPr/>
        </p:nvSpPr>
        <p:spPr>
          <a:xfrm>
            <a:off x="5823584" y="4234815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8572"/>
                </a:moveTo>
                <a:lnTo>
                  <a:pt x="8220" y="8572"/>
                </a:lnTo>
                <a:lnTo>
                  <a:pt x="9290" y="9525"/>
                </a:lnTo>
                <a:lnTo>
                  <a:pt x="15923" y="15953"/>
                </a:lnTo>
                <a:lnTo>
                  <a:pt x="19142" y="16615"/>
                </a:lnTo>
                <a:lnTo>
                  <a:pt x="26310" y="16988"/>
                </a:lnTo>
                <a:lnTo>
                  <a:pt x="28970" y="17040"/>
                </a:lnTo>
                <a:lnTo>
                  <a:pt x="30743" y="18028"/>
                </a:lnTo>
                <a:lnTo>
                  <a:pt x="31926" y="19638"/>
                </a:lnTo>
                <a:lnTo>
                  <a:pt x="32714" y="21665"/>
                </a:lnTo>
                <a:lnTo>
                  <a:pt x="34192" y="23015"/>
                </a:lnTo>
                <a:lnTo>
                  <a:pt x="36130" y="23916"/>
                </a:lnTo>
                <a:lnTo>
                  <a:pt x="38374" y="24516"/>
                </a:lnTo>
                <a:lnTo>
                  <a:pt x="43408" y="25183"/>
                </a:lnTo>
                <a:lnTo>
                  <a:pt x="51597" y="25559"/>
                </a:lnTo>
                <a:lnTo>
                  <a:pt x="62596" y="25670"/>
                </a:lnTo>
                <a:lnTo>
                  <a:pt x="153139" y="25717"/>
                </a:lnTo>
                <a:lnTo>
                  <a:pt x="156385" y="24764"/>
                </a:lnTo>
                <a:lnTo>
                  <a:pt x="158549" y="23177"/>
                </a:lnTo>
                <a:lnTo>
                  <a:pt x="159993" y="21166"/>
                </a:lnTo>
                <a:lnTo>
                  <a:pt x="162859" y="19826"/>
                </a:lnTo>
                <a:lnTo>
                  <a:pt x="166675" y="18932"/>
                </a:lnTo>
                <a:lnTo>
                  <a:pt x="171124" y="18336"/>
                </a:lnTo>
                <a:lnTo>
                  <a:pt x="178608" y="17674"/>
                </a:lnTo>
                <a:lnTo>
                  <a:pt x="185109" y="17380"/>
                </a:lnTo>
                <a:lnTo>
                  <a:pt x="194125" y="17214"/>
                </a:lnTo>
                <a:lnTo>
                  <a:pt x="204023" y="17154"/>
                </a:lnTo>
                <a:lnTo>
                  <a:pt x="205548" y="16198"/>
                </a:lnTo>
                <a:lnTo>
                  <a:pt x="207518" y="14609"/>
                </a:lnTo>
                <a:lnTo>
                  <a:pt x="209783" y="12597"/>
                </a:lnTo>
                <a:lnTo>
                  <a:pt x="212245" y="11255"/>
                </a:lnTo>
                <a:lnTo>
                  <a:pt x="214839" y="10361"/>
                </a:lnTo>
                <a:lnTo>
                  <a:pt x="217522" y="9765"/>
                </a:lnTo>
                <a:lnTo>
                  <a:pt x="223041" y="9102"/>
                </a:lnTo>
                <a:lnTo>
                  <a:pt x="228670" y="8808"/>
                </a:lnTo>
                <a:lnTo>
                  <a:pt x="238346" y="8603"/>
                </a:lnTo>
                <a:lnTo>
                  <a:pt x="261685" y="8572"/>
                </a:lnTo>
                <a:lnTo>
                  <a:pt x="263039" y="7620"/>
                </a:lnTo>
                <a:lnTo>
                  <a:pt x="263942" y="6032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3"/>
          <p:cNvSpPr/>
          <p:nvPr/>
        </p:nvSpPr>
        <p:spPr>
          <a:xfrm>
            <a:off x="7460932" y="3918147"/>
            <a:ext cx="248603" cy="307590"/>
          </a:xfrm>
          <a:custGeom>
            <a:avLst/>
            <a:gdLst/>
            <a:ahLst/>
            <a:cxnLst/>
            <a:rect l="0" t="0" r="0" b="0"/>
            <a:pathLst>
              <a:path w="248603" h="307590">
                <a:moveTo>
                  <a:pt x="0" y="153790"/>
                </a:moveTo>
                <a:lnTo>
                  <a:pt x="0" y="161171"/>
                </a:lnTo>
                <a:lnTo>
                  <a:pt x="953" y="161568"/>
                </a:lnTo>
                <a:lnTo>
                  <a:pt x="6844" y="162127"/>
                </a:lnTo>
                <a:lnTo>
                  <a:pt x="15600" y="162332"/>
                </a:lnTo>
                <a:lnTo>
                  <a:pt x="18999" y="164889"/>
                </a:lnTo>
                <a:lnTo>
                  <a:pt x="21239" y="166904"/>
                </a:lnTo>
                <a:lnTo>
                  <a:pt x="23684" y="168248"/>
                </a:lnTo>
                <a:lnTo>
                  <a:pt x="28941" y="169741"/>
                </a:lnTo>
                <a:lnTo>
                  <a:pt x="34453" y="170404"/>
                </a:lnTo>
                <a:lnTo>
                  <a:pt x="37256" y="170581"/>
                </a:lnTo>
                <a:lnTo>
                  <a:pt x="41031" y="169747"/>
                </a:lnTo>
                <a:lnTo>
                  <a:pt x="45451" y="168238"/>
                </a:lnTo>
                <a:lnTo>
                  <a:pt x="50304" y="166280"/>
                </a:lnTo>
                <a:lnTo>
                  <a:pt x="54491" y="164974"/>
                </a:lnTo>
                <a:lnTo>
                  <a:pt x="61683" y="163523"/>
                </a:lnTo>
                <a:lnTo>
                  <a:pt x="65887" y="162184"/>
                </a:lnTo>
                <a:lnTo>
                  <a:pt x="70595" y="160338"/>
                </a:lnTo>
                <a:lnTo>
                  <a:pt x="75638" y="158156"/>
                </a:lnTo>
                <a:lnTo>
                  <a:pt x="86322" y="153190"/>
                </a:lnTo>
                <a:lnTo>
                  <a:pt x="91838" y="150533"/>
                </a:lnTo>
                <a:lnTo>
                  <a:pt x="96468" y="147809"/>
                </a:lnTo>
                <a:lnTo>
                  <a:pt x="104152" y="142242"/>
                </a:lnTo>
                <a:lnTo>
                  <a:pt x="110743" y="136593"/>
                </a:lnTo>
                <a:lnTo>
                  <a:pt x="113833" y="133753"/>
                </a:lnTo>
                <a:lnTo>
                  <a:pt x="119808" y="125517"/>
                </a:lnTo>
                <a:lnTo>
                  <a:pt x="125638" y="116459"/>
                </a:lnTo>
                <a:lnTo>
                  <a:pt x="131404" y="109259"/>
                </a:lnTo>
                <a:lnTo>
                  <a:pt x="137142" y="100343"/>
                </a:lnTo>
                <a:lnTo>
                  <a:pt x="141914" y="90983"/>
                </a:lnTo>
                <a:lnTo>
                  <a:pt x="144036" y="83649"/>
                </a:lnTo>
                <a:lnTo>
                  <a:pt x="144978" y="74674"/>
                </a:lnTo>
                <a:lnTo>
                  <a:pt x="145230" y="69613"/>
                </a:lnTo>
                <a:lnTo>
                  <a:pt x="145509" y="58911"/>
                </a:lnTo>
                <a:lnTo>
                  <a:pt x="145719" y="24004"/>
                </a:lnTo>
                <a:lnTo>
                  <a:pt x="144771" y="20594"/>
                </a:lnTo>
                <a:lnTo>
                  <a:pt x="141178" y="14264"/>
                </a:lnTo>
                <a:lnTo>
                  <a:pt x="133800" y="5346"/>
                </a:lnTo>
                <a:lnTo>
                  <a:pt x="131110" y="3392"/>
                </a:lnTo>
                <a:lnTo>
                  <a:pt x="125581" y="1222"/>
                </a:lnTo>
                <a:lnTo>
                  <a:pt x="119949" y="257"/>
                </a:lnTo>
                <a:lnTo>
                  <a:pt x="117113" y="0"/>
                </a:lnTo>
                <a:lnTo>
                  <a:pt x="114270" y="781"/>
                </a:lnTo>
                <a:lnTo>
                  <a:pt x="108572" y="4188"/>
                </a:lnTo>
                <a:lnTo>
                  <a:pt x="102864" y="11418"/>
                </a:lnTo>
                <a:lnTo>
                  <a:pt x="96200" y="20981"/>
                </a:lnTo>
                <a:lnTo>
                  <a:pt x="91756" y="26198"/>
                </a:lnTo>
                <a:lnTo>
                  <a:pt x="86889" y="31582"/>
                </a:lnTo>
                <a:lnTo>
                  <a:pt x="82691" y="37075"/>
                </a:lnTo>
                <a:lnTo>
                  <a:pt x="78940" y="42643"/>
                </a:lnTo>
                <a:lnTo>
                  <a:pt x="75487" y="48259"/>
                </a:lnTo>
                <a:lnTo>
                  <a:pt x="72232" y="54861"/>
                </a:lnTo>
                <a:lnTo>
                  <a:pt x="69109" y="62120"/>
                </a:lnTo>
                <a:lnTo>
                  <a:pt x="66076" y="69816"/>
                </a:lnTo>
                <a:lnTo>
                  <a:pt x="62148" y="77805"/>
                </a:lnTo>
                <a:lnTo>
                  <a:pt x="57624" y="85989"/>
                </a:lnTo>
                <a:lnTo>
                  <a:pt x="52704" y="94302"/>
                </a:lnTo>
                <a:lnTo>
                  <a:pt x="49423" y="102701"/>
                </a:lnTo>
                <a:lnTo>
                  <a:pt x="47236" y="111158"/>
                </a:lnTo>
                <a:lnTo>
                  <a:pt x="45778" y="119654"/>
                </a:lnTo>
                <a:lnTo>
                  <a:pt x="43854" y="128175"/>
                </a:lnTo>
                <a:lnTo>
                  <a:pt x="41618" y="136714"/>
                </a:lnTo>
                <a:lnTo>
                  <a:pt x="39176" y="145263"/>
                </a:lnTo>
                <a:lnTo>
                  <a:pt x="37548" y="153820"/>
                </a:lnTo>
                <a:lnTo>
                  <a:pt x="36461" y="162383"/>
                </a:lnTo>
                <a:lnTo>
                  <a:pt x="35739" y="170949"/>
                </a:lnTo>
                <a:lnTo>
                  <a:pt x="35256" y="179517"/>
                </a:lnTo>
                <a:lnTo>
                  <a:pt x="34719" y="196657"/>
                </a:lnTo>
                <a:lnTo>
                  <a:pt x="34417" y="217821"/>
                </a:lnTo>
                <a:lnTo>
                  <a:pt x="35328" y="225052"/>
                </a:lnTo>
                <a:lnTo>
                  <a:pt x="36887" y="232731"/>
                </a:lnTo>
                <a:lnTo>
                  <a:pt x="38878" y="240707"/>
                </a:lnTo>
                <a:lnTo>
                  <a:pt x="41159" y="247930"/>
                </a:lnTo>
                <a:lnTo>
                  <a:pt x="43632" y="254650"/>
                </a:lnTo>
                <a:lnTo>
                  <a:pt x="46233" y="261035"/>
                </a:lnTo>
                <a:lnTo>
                  <a:pt x="48919" y="266244"/>
                </a:lnTo>
                <a:lnTo>
                  <a:pt x="54444" y="274572"/>
                </a:lnTo>
                <a:lnTo>
                  <a:pt x="60075" y="281448"/>
                </a:lnTo>
                <a:lnTo>
                  <a:pt x="65752" y="287680"/>
                </a:lnTo>
                <a:lnTo>
                  <a:pt x="71451" y="293624"/>
                </a:lnTo>
                <a:lnTo>
                  <a:pt x="75257" y="296543"/>
                </a:lnTo>
                <a:lnTo>
                  <a:pt x="79699" y="299441"/>
                </a:lnTo>
                <a:lnTo>
                  <a:pt x="84565" y="302326"/>
                </a:lnTo>
                <a:lnTo>
                  <a:pt x="89714" y="304249"/>
                </a:lnTo>
                <a:lnTo>
                  <a:pt x="95052" y="305531"/>
                </a:lnTo>
                <a:lnTo>
                  <a:pt x="100515" y="306386"/>
                </a:lnTo>
                <a:lnTo>
                  <a:pt x="105110" y="306955"/>
                </a:lnTo>
                <a:lnTo>
                  <a:pt x="112756" y="307589"/>
                </a:lnTo>
                <a:lnTo>
                  <a:pt x="117081" y="306805"/>
                </a:lnTo>
                <a:lnTo>
                  <a:pt x="121869" y="305330"/>
                </a:lnTo>
                <a:lnTo>
                  <a:pt x="126966" y="303394"/>
                </a:lnTo>
                <a:lnTo>
                  <a:pt x="132269" y="302104"/>
                </a:lnTo>
                <a:lnTo>
                  <a:pt x="137709" y="301243"/>
                </a:lnTo>
                <a:lnTo>
                  <a:pt x="143241" y="300670"/>
                </a:lnTo>
                <a:lnTo>
                  <a:pt x="147882" y="299335"/>
                </a:lnTo>
                <a:lnTo>
                  <a:pt x="155578" y="295312"/>
                </a:lnTo>
                <a:lnTo>
                  <a:pt x="159916" y="291953"/>
                </a:lnTo>
                <a:lnTo>
                  <a:pt x="164714" y="287809"/>
                </a:lnTo>
                <a:lnTo>
                  <a:pt x="169816" y="283141"/>
                </a:lnTo>
                <a:lnTo>
                  <a:pt x="180567" y="272874"/>
                </a:lnTo>
                <a:lnTo>
                  <a:pt x="202990" y="250761"/>
                </a:lnTo>
                <a:lnTo>
                  <a:pt x="207716" y="245108"/>
                </a:lnTo>
                <a:lnTo>
                  <a:pt x="211820" y="239434"/>
                </a:lnTo>
                <a:lnTo>
                  <a:pt x="215508" y="233746"/>
                </a:lnTo>
                <a:lnTo>
                  <a:pt x="219872" y="228049"/>
                </a:lnTo>
                <a:lnTo>
                  <a:pt x="224687" y="222346"/>
                </a:lnTo>
                <a:lnTo>
                  <a:pt x="234163" y="211882"/>
                </a:lnTo>
                <a:lnTo>
                  <a:pt x="248602" y="1966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4"/>
          <p:cNvSpPr/>
          <p:nvPr/>
        </p:nvSpPr>
        <p:spPr>
          <a:xfrm>
            <a:off x="7735252" y="3909060"/>
            <a:ext cx="145733" cy="351473"/>
          </a:xfrm>
          <a:custGeom>
            <a:avLst/>
            <a:gdLst/>
            <a:ahLst/>
            <a:cxnLst/>
            <a:rect l="0" t="0" r="0" b="0"/>
            <a:pathLst>
              <a:path w="145733" h="351473">
                <a:moveTo>
                  <a:pt x="0" y="0"/>
                </a:moveTo>
                <a:lnTo>
                  <a:pt x="0" y="35999"/>
                </a:lnTo>
                <a:lnTo>
                  <a:pt x="2540" y="44892"/>
                </a:lnTo>
                <a:lnTo>
                  <a:pt x="5891" y="55194"/>
                </a:lnTo>
                <a:lnTo>
                  <a:pt x="7381" y="66123"/>
                </a:lnTo>
                <a:lnTo>
                  <a:pt x="8731" y="72657"/>
                </a:lnTo>
                <a:lnTo>
                  <a:pt x="10583" y="79870"/>
                </a:lnTo>
                <a:lnTo>
                  <a:pt x="12771" y="87537"/>
                </a:lnTo>
                <a:lnTo>
                  <a:pt x="17741" y="103675"/>
                </a:lnTo>
                <a:lnTo>
                  <a:pt x="28693" y="137318"/>
                </a:lnTo>
                <a:lnTo>
                  <a:pt x="32463" y="144886"/>
                </a:lnTo>
                <a:lnTo>
                  <a:pt x="36882" y="151835"/>
                </a:lnTo>
                <a:lnTo>
                  <a:pt x="41733" y="158373"/>
                </a:lnTo>
                <a:lnTo>
                  <a:pt x="45920" y="165590"/>
                </a:lnTo>
                <a:lnTo>
                  <a:pt x="49663" y="173258"/>
                </a:lnTo>
                <a:lnTo>
                  <a:pt x="53112" y="181227"/>
                </a:lnTo>
                <a:lnTo>
                  <a:pt x="56363" y="189398"/>
                </a:lnTo>
                <a:lnTo>
                  <a:pt x="62516" y="206097"/>
                </a:lnTo>
                <a:lnTo>
                  <a:pt x="65489" y="213598"/>
                </a:lnTo>
                <a:lnTo>
                  <a:pt x="68425" y="220503"/>
                </a:lnTo>
                <a:lnTo>
                  <a:pt x="71335" y="227012"/>
                </a:lnTo>
                <a:lnTo>
                  <a:pt x="75179" y="234209"/>
                </a:lnTo>
                <a:lnTo>
                  <a:pt x="79646" y="241864"/>
                </a:lnTo>
                <a:lnTo>
                  <a:pt x="84530" y="249825"/>
                </a:lnTo>
                <a:lnTo>
                  <a:pt x="88738" y="257037"/>
                </a:lnTo>
                <a:lnTo>
                  <a:pt x="95955" y="270131"/>
                </a:lnTo>
                <a:lnTo>
                  <a:pt x="98260" y="276290"/>
                </a:lnTo>
                <a:lnTo>
                  <a:pt x="99796" y="282301"/>
                </a:lnTo>
                <a:lnTo>
                  <a:pt x="100821" y="288213"/>
                </a:lnTo>
                <a:lnTo>
                  <a:pt x="102457" y="294059"/>
                </a:lnTo>
                <a:lnTo>
                  <a:pt x="104499" y="299862"/>
                </a:lnTo>
                <a:lnTo>
                  <a:pt x="106814" y="305635"/>
                </a:lnTo>
                <a:lnTo>
                  <a:pt x="109309" y="310437"/>
                </a:lnTo>
                <a:lnTo>
                  <a:pt x="111925" y="314590"/>
                </a:lnTo>
                <a:lnTo>
                  <a:pt x="114622" y="318312"/>
                </a:lnTo>
                <a:lnTo>
                  <a:pt x="117372" y="321745"/>
                </a:lnTo>
                <a:lnTo>
                  <a:pt x="120159" y="324987"/>
                </a:lnTo>
                <a:lnTo>
                  <a:pt x="122968" y="328100"/>
                </a:lnTo>
                <a:lnTo>
                  <a:pt x="124841" y="331128"/>
                </a:lnTo>
                <a:lnTo>
                  <a:pt x="128430" y="339941"/>
                </a:lnTo>
                <a:lnTo>
                  <a:pt x="132645" y="345712"/>
                </a:lnTo>
                <a:lnTo>
                  <a:pt x="135103" y="347632"/>
                </a:lnTo>
                <a:lnTo>
                  <a:pt x="137694" y="348912"/>
                </a:lnTo>
                <a:lnTo>
                  <a:pt x="145732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5"/>
          <p:cNvSpPr/>
          <p:nvPr/>
        </p:nvSpPr>
        <p:spPr>
          <a:xfrm>
            <a:off x="7743825" y="3909060"/>
            <a:ext cx="145733" cy="325756"/>
          </a:xfrm>
          <a:custGeom>
            <a:avLst/>
            <a:gdLst/>
            <a:ahLst/>
            <a:cxnLst/>
            <a:rect l="0" t="0" r="0" b="0"/>
            <a:pathLst>
              <a:path w="145733" h="325756">
                <a:moveTo>
                  <a:pt x="145732" y="0"/>
                </a:moveTo>
                <a:lnTo>
                  <a:pt x="141181" y="4550"/>
                </a:lnTo>
                <a:lnTo>
                  <a:pt x="139841" y="6844"/>
                </a:lnTo>
                <a:lnTo>
                  <a:pt x="137001" y="15574"/>
                </a:lnTo>
                <a:lnTo>
                  <a:pt x="132962" y="24702"/>
                </a:lnTo>
                <a:lnTo>
                  <a:pt x="131503" y="30755"/>
                </a:lnTo>
                <a:lnTo>
                  <a:pt x="130531" y="37649"/>
                </a:lnTo>
                <a:lnTo>
                  <a:pt x="129884" y="45102"/>
                </a:lnTo>
                <a:lnTo>
                  <a:pt x="128499" y="52928"/>
                </a:lnTo>
                <a:lnTo>
                  <a:pt x="126623" y="61002"/>
                </a:lnTo>
                <a:lnTo>
                  <a:pt x="124420" y="69243"/>
                </a:lnTo>
                <a:lnTo>
                  <a:pt x="121047" y="77595"/>
                </a:lnTo>
                <a:lnTo>
                  <a:pt x="116893" y="86019"/>
                </a:lnTo>
                <a:lnTo>
                  <a:pt x="112218" y="94494"/>
                </a:lnTo>
                <a:lnTo>
                  <a:pt x="108150" y="103953"/>
                </a:lnTo>
                <a:lnTo>
                  <a:pt x="104485" y="114070"/>
                </a:lnTo>
                <a:lnTo>
                  <a:pt x="101089" y="124624"/>
                </a:lnTo>
                <a:lnTo>
                  <a:pt x="96920" y="134517"/>
                </a:lnTo>
                <a:lnTo>
                  <a:pt x="92236" y="143971"/>
                </a:lnTo>
                <a:lnTo>
                  <a:pt x="87208" y="153130"/>
                </a:lnTo>
                <a:lnTo>
                  <a:pt x="71030" y="184225"/>
                </a:lnTo>
                <a:lnTo>
                  <a:pt x="66403" y="195206"/>
                </a:lnTo>
                <a:lnTo>
                  <a:pt x="62366" y="206338"/>
                </a:lnTo>
                <a:lnTo>
                  <a:pt x="58722" y="217568"/>
                </a:lnTo>
                <a:lnTo>
                  <a:pt x="55340" y="226960"/>
                </a:lnTo>
                <a:lnTo>
                  <a:pt x="52134" y="235127"/>
                </a:lnTo>
                <a:lnTo>
                  <a:pt x="49043" y="242476"/>
                </a:lnTo>
                <a:lnTo>
                  <a:pt x="45077" y="250233"/>
                </a:lnTo>
                <a:lnTo>
                  <a:pt x="40529" y="258262"/>
                </a:lnTo>
                <a:lnTo>
                  <a:pt x="35592" y="266472"/>
                </a:lnTo>
                <a:lnTo>
                  <a:pt x="31348" y="273850"/>
                </a:lnTo>
                <a:lnTo>
                  <a:pt x="24093" y="287128"/>
                </a:lnTo>
                <a:lnTo>
                  <a:pt x="20232" y="296840"/>
                </a:lnTo>
                <a:lnTo>
                  <a:pt x="19204" y="300763"/>
                </a:lnTo>
                <a:lnTo>
                  <a:pt x="15520" y="307662"/>
                </a:lnTo>
                <a:lnTo>
                  <a:pt x="13203" y="310836"/>
                </a:lnTo>
                <a:lnTo>
                  <a:pt x="10707" y="313903"/>
                </a:lnTo>
                <a:lnTo>
                  <a:pt x="8090" y="316901"/>
                </a:lnTo>
                <a:lnTo>
                  <a:pt x="27" y="325724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6"/>
          <p:cNvSpPr/>
          <p:nvPr/>
        </p:nvSpPr>
        <p:spPr>
          <a:xfrm>
            <a:off x="7958137" y="3737610"/>
            <a:ext cx="34291" cy="548641"/>
          </a:xfrm>
          <a:custGeom>
            <a:avLst/>
            <a:gdLst/>
            <a:ahLst/>
            <a:cxnLst/>
            <a:rect l="0" t="0" r="0" b="0"/>
            <a:pathLst>
              <a:path w="34291" h="548641">
                <a:moveTo>
                  <a:pt x="34290" y="0"/>
                </a:moveTo>
                <a:lnTo>
                  <a:pt x="34290" y="24702"/>
                </a:lnTo>
                <a:lnTo>
                  <a:pt x="33338" y="29803"/>
                </a:lnTo>
                <a:lnTo>
                  <a:pt x="31750" y="35108"/>
                </a:lnTo>
                <a:lnTo>
                  <a:pt x="29739" y="40550"/>
                </a:lnTo>
                <a:lnTo>
                  <a:pt x="28398" y="47036"/>
                </a:lnTo>
                <a:lnTo>
                  <a:pt x="27505" y="54217"/>
                </a:lnTo>
                <a:lnTo>
                  <a:pt x="26909" y="61862"/>
                </a:lnTo>
                <a:lnTo>
                  <a:pt x="25560" y="69816"/>
                </a:lnTo>
                <a:lnTo>
                  <a:pt x="23707" y="77977"/>
                </a:lnTo>
                <a:lnTo>
                  <a:pt x="21520" y="86274"/>
                </a:lnTo>
                <a:lnTo>
                  <a:pt x="19109" y="94664"/>
                </a:lnTo>
                <a:lnTo>
                  <a:pt x="13891" y="111605"/>
                </a:lnTo>
                <a:lnTo>
                  <a:pt x="12118" y="120123"/>
                </a:lnTo>
                <a:lnTo>
                  <a:pt x="10937" y="128660"/>
                </a:lnTo>
                <a:lnTo>
                  <a:pt x="10148" y="137208"/>
                </a:lnTo>
                <a:lnTo>
                  <a:pt x="9623" y="146717"/>
                </a:lnTo>
                <a:lnTo>
                  <a:pt x="9039" y="167442"/>
                </a:lnTo>
                <a:lnTo>
                  <a:pt x="7931" y="178303"/>
                </a:lnTo>
                <a:lnTo>
                  <a:pt x="6240" y="189354"/>
                </a:lnTo>
                <a:lnTo>
                  <a:pt x="4161" y="200531"/>
                </a:lnTo>
                <a:lnTo>
                  <a:pt x="2774" y="210840"/>
                </a:lnTo>
                <a:lnTo>
                  <a:pt x="1849" y="220570"/>
                </a:lnTo>
                <a:lnTo>
                  <a:pt x="1232" y="229914"/>
                </a:lnTo>
                <a:lnTo>
                  <a:pt x="1775" y="239953"/>
                </a:lnTo>
                <a:lnTo>
                  <a:pt x="3088" y="250456"/>
                </a:lnTo>
                <a:lnTo>
                  <a:pt x="4916" y="261268"/>
                </a:lnTo>
                <a:lnTo>
                  <a:pt x="6135" y="272286"/>
                </a:lnTo>
                <a:lnTo>
                  <a:pt x="6948" y="283441"/>
                </a:lnTo>
                <a:lnTo>
                  <a:pt x="7489" y="294688"/>
                </a:lnTo>
                <a:lnTo>
                  <a:pt x="8091" y="317345"/>
                </a:lnTo>
                <a:lnTo>
                  <a:pt x="8571" y="445622"/>
                </a:lnTo>
                <a:lnTo>
                  <a:pt x="7618" y="454243"/>
                </a:lnTo>
                <a:lnTo>
                  <a:pt x="6031" y="462849"/>
                </a:lnTo>
                <a:lnTo>
                  <a:pt x="4021" y="471443"/>
                </a:lnTo>
                <a:lnTo>
                  <a:pt x="2681" y="479078"/>
                </a:lnTo>
                <a:lnTo>
                  <a:pt x="1787" y="486073"/>
                </a:lnTo>
                <a:lnTo>
                  <a:pt x="795" y="498925"/>
                </a:lnTo>
                <a:lnTo>
                  <a:pt x="236" y="515918"/>
                </a:lnTo>
                <a:lnTo>
                  <a:pt x="32" y="533806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7"/>
          <p:cNvSpPr/>
          <p:nvPr/>
        </p:nvSpPr>
        <p:spPr>
          <a:xfrm>
            <a:off x="7925039" y="3918032"/>
            <a:ext cx="290274" cy="282093"/>
          </a:xfrm>
          <a:custGeom>
            <a:avLst/>
            <a:gdLst/>
            <a:ahLst/>
            <a:cxnLst/>
            <a:rect l="0" t="0" r="0" b="0"/>
            <a:pathLst>
              <a:path w="290274" h="282093">
                <a:moveTo>
                  <a:pt x="7380" y="145333"/>
                </a:moveTo>
                <a:lnTo>
                  <a:pt x="0" y="145333"/>
                </a:lnTo>
                <a:lnTo>
                  <a:pt x="6293" y="145333"/>
                </a:lnTo>
                <a:lnTo>
                  <a:pt x="6656" y="146285"/>
                </a:lnTo>
                <a:lnTo>
                  <a:pt x="7059" y="149883"/>
                </a:lnTo>
                <a:lnTo>
                  <a:pt x="8118" y="151224"/>
                </a:lnTo>
                <a:lnTo>
                  <a:pt x="9778" y="152118"/>
                </a:lnTo>
                <a:lnTo>
                  <a:pt x="11837" y="152714"/>
                </a:lnTo>
                <a:lnTo>
                  <a:pt x="19203" y="153376"/>
                </a:lnTo>
                <a:lnTo>
                  <a:pt x="27875" y="153670"/>
                </a:lnTo>
                <a:lnTo>
                  <a:pt x="34904" y="153801"/>
                </a:lnTo>
                <a:lnTo>
                  <a:pt x="43744" y="151319"/>
                </a:lnTo>
                <a:lnTo>
                  <a:pt x="48768" y="149323"/>
                </a:lnTo>
                <a:lnTo>
                  <a:pt x="56890" y="147106"/>
                </a:lnTo>
                <a:lnTo>
                  <a:pt x="64628" y="145169"/>
                </a:lnTo>
                <a:lnTo>
                  <a:pt x="69358" y="143318"/>
                </a:lnTo>
                <a:lnTo>
                  <a:pt x="74416" y="141132"/>
                </a:lnTo>
                <a:lnTo>
                  <a:pt x="85117" y="136163"/>
                </a:lnTo>
                <a:lnTo>
                  <a:pt x="124572" y="116723"/>
                </a:lnTo>
                <a:lnTo>
                  <a:pt x="130275" y="112924"/>
                </a:lnTo>
                <a:lnTo>
                  <a:pt x="135984" y="108487"/>
                </a:lnTo>
                <a:lnTo>
                  <a:pt x="141693" y="103624"/>
                </a:lnTo>
                <a:lnTo>
                  <a:pt x="147405" y="98477"/>
                </a:lnTo>
                <a:lnTo>
                  <a:pt x="158831" y="87678"/>
                </a:lnTo>
                <a:lnTo>
                  <a:pt x="164546" y="83084"/>
                </a:lnTo>
                <a:lnTo>
                  <a:pt x="170259" y="79068"/>
                </a:lnTo>
                <a:lnTo>
                  <a:pt x="175975" y="75439"/>
                </a:lnTo>
                <a:lnTo>
                  <a:pt x="181690" y="71114"/>
                </a:lnTo>
                <a:lnTo>
                  <a:pt x="187404" y="66326"/>
                </a:lnTo>
                <a:lnTo>
                  <a:pt x="197881" y="56879"/>
                </a:lnTo>
                <a:lnTo>
                  <a:pt x="205713" y="49505"/>
                </a:lnTo>
                <a:lnTo>
                  <a:pt x="209135" y="45252"/>
                </a:lnTo>
                <a:lnTo>
                  <a:pt x="212368" y="40513"/>
                </a:lnTo>
                <a:lnTo>
                  <a:pt x="215476" y="35448"/>
                </a:lnTo>
                <a:lnTo>
                  <a:pt x="221470" y="27280"/>
                </a:lnTo>
                <a:lnTo>
                  <a:pt x="224403" y="23768"/>
                </a:lnTo>
                <a:lnTo>
                  <a:pt x="227660" y="17327"/>
                </a:lnTo>
                <a:lnTo>
                  <a:pt x="229750" y="9981"/>
                </a:lnTo>
                <a:lnTo>
                  <a:pt x="230198" y="1626"/>
                </a:lnTo>
                <a:lnTo>
                  <a:pt x="230221" y="950"/>
                </a:lnTo>
                <a:lnTo>
                  <a:pt x="229283" y="500"/>
                </a:lnTo>
                <a:lnTo>
                  <a:pt x="225702" y="0"/>
                </a:lnTo>
                <a:lnTo>
                  <a:pt x="218394" y="2318"/>
                </a:lnTo>
                <a:lnTo>
                  <a:pt x="209750" y="6523"/>
                </a:lnTo>
                <a:lnTo>
                  <a:pt x="202733" y="11567"/>
                </a:lnTo>
                <a:lnTo>
                  <a:pt x="193898" y="16984"/>
                </a:lnTo>
                <a:lnTo>
                  <a:pt x="188875" y="19762"/>
                </a:lnTo>
                <a:lnTo>
                  <a:pt x="183622" y="23519"/>
                </a:lnTo>
                <a:lnTo>
                  <a:pt x="178215" y="27928"/>
                </a:lnTo>
                <a:lnTo>
                  <a:pt x="172705" y="32773"/>
                </a:lnTo>
                <a:lnTo>
                  <a:pt x="167127" y="37908"/>
                </a:lnTo>
                <a:lnTo>
                  <a:pt x="155849" y="48693"/>
                </a:lnTo>
                <a:lnTo>
                  <a:pt x="151127" y="55189"/>
                </a:lnTo>
                <a:lnTo>
                  <a:pt x="147027" y="62377"/>
                </a:lnTo>
                <a:lnTo>
                  <a:pt x="143340" y="70026"/>
                </a:lnTo>
                <a:lnTo>
                  <a:pt x="138978" y="77983"/>
                </a:lnTo>
                <a:lnTo>
                  <a:pt x="134165" y="86146"/>
                </a:lnTo>
                <a:lnTo>
                  <a:pt x="129051" y="94445"/>
                </a:lnTo>
                <a:lnTo>
                  <a:pt x="124689" y="101882"/>
                </a:lnTo>
                <a:lnTo>
                  <a:pt x="117302" y="115226"/>
                </a:lnTo>
                <a:lnTo>
                  <a:pt x="114952" y="122404"/>
                </a:lnTo>
                <a:lnTo>
                  <a:pt x="113385" y="130047"/>
                </a:lnTo>
                <a:lnTo>
                  <a:pt x="112340" y="138000"/>
                </a:lnTo>
                <a:lnTo>
                  <a:pt x="110691" y="145206"/>
                </a:lnTo>
                <a:lnTo>
                  <a:pt x="108639" y="151916"/>
                </a:lnTo>
                <a:lnTo>
                  <a:pt x="106319" y="158294"/>
                </a:lnTo>
                <a:lnTo>
                  <a:pt x="105725" y="165404"/>
                </a:lnTo>
                <a:lnTo>
                  <a:pt x="106280" y="173001"/>
                </a:lnTo>
                <a:lnTo>
                  <a:pt x="107604" y="180923"/>
                </a:lnTo>
                <a:lnTo>
                  <a:pt x="108486" y="188110"/>
                </a:lnTo>
                <a:lnTo>
                  <a:pt x="109074" y="194806"/>
                </a:lnTo>
                <a:lnTo>
                  <a:pt x="109465" y="201175"/>
                </a:lnTo>
                <a:lnTo>
                  <a:pt x="110681" y="207325"/>
                </a:lnTo>
                <a:lnTo>
                  <a:pt x="112442" y="213331"/>
                </a:lnTo>
                <a:lnTo>
                  <a:pt x="114569" y="219240"/>
                </a:lnTo>
                <a:lnTo>
                  <a:pt x="115988" y="224132"/>
                </a:lnTo>
                <a:lnTo>
                  <a:pt x="117562" y="232107"/>
                </a:lnTo>
                <a:lnTo>
                  <a:pt x="119887" y="236519"/>
                </a:lnTo>
                <a:lnTo>
                  <a:pt x="123343" y="241366"/>
                </a:lnTo>
                <a:lnTo>
                  <a:pt x="127551" y="246502"/>
                </a:lnTo>
                <a:lnTo>
                  <a:pt x="134768" y="254750"/>
                </a:lnTo>
                <a:lnTo>
                  <a:pt x="142102" y="261590"/>
                </a:lnTo>
                <a:lnTo>
                  <a:pt x="146724" y="264747"/>
                </a:lnTo>
                <a:lnTo>
                  <a:pt x="151712" y="267805"/>
                </a:lnTo>
                <a:lnTo>
                  <a:pt x="159793" y="271202"/>
                </a:lnTo>
                <a:lnTo>
                  <a:pt x="167512" y="273665"/>
                </a:lnTo>
                <a:lnTo>
                  <a:pt x="172237" y="275655"/>
                </a:lnTo>
                <a:lnTo>
                  <a:pt x="177292" y="277934"/>
                </a:lnTo>
                <a:lnTo>
                  <a:pt x="182567" y="279454"/>
                </a:lnTo>
                <a:lnTo>
                  <a:pt x="187990" y="280467"/>
                </a:lnTo>
                <a:lnTo>
                  <a:pt x="193509" y="281142"/>
                </a:lnTo>
                <a:lnTo>
                  <a:pt x="199094" y="281592"/>
                </a:lnTo>
                <a:lnTo>
                  <a:pt x="204722" y="281893"/>
                </a:lnTo>
                <a:lnTo>
                  <a:pt x="210379" y="282092"/>
                </a:lnTo>
                <a:lnTo>
                  <a:pt x="216056" y="281273"/>
                </a:lnTo>
                <a:lnTo>
                  <a:pt x="221745" y="279775"/>
                </a:lnTo>
                <a:lnTo>
                  <a:pt x="227442" y="277823"/>
                </a:lnTo>
                <a:lnTo>
                  <a:pt x="233145" y="275570"/>
                </a:lnTo>
                <a:lnTo>
                  <a:pt x="238854" y="273115"/>
                </a:lnTo>
                <a:lnTo>
                  <a:pt x="244563" y="270526"/>
                </a:lnTo>
                <a:lnTo>
                  <a:pt x="250275" y="266895"/>
                </a:lnTo>
                <a:lnTo>
                  <a:pt x="255987" y="262569"/>
                </a:lnTo>
                <a:lnTo>
                  <a:pt x="261701" y="257780"/>
                </a:lnTo>
                <a:lnTo>
                  <a:pt x="267415" y="253635"/>
                </a:lnTo>
                <a:lnTo>
                  <a:pt x="273129" y="249919"/>
                </a:lnTo>
                <a:lnTo>
                  <a:pt x="278845" y="246490"/>
                </a:lnTo>
                <a:lnTo>
                  <a:pt x="282654" y="243251"/>
                </a:lnTo>
                <a:lnTo>
                  <a:pt x="285193" y="240138"/>
                </a:lnTo>
                <a:lnTo>
                  <a:pt x="290273" y="2310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8"/>
          <p:cNvSpPr/>
          <p:nvPr/>
        </p:nvSpPr>
        <p:spPr>
          <a:xfrm>
            <a:off x="8266756" y="3866197"/>
            <a:ext cx="154297" cy="356020"/>
          </a:xfrm>
          <a:custGeom>
            <a:avLst/>
            <a:gdLst/>
            <a:ahLst/>
            <a:cxnLst/>
            <a:rect l="0" t="0" r="0" b="0"/>
            <a:pathLst>
              <a:path w="154297" h="356020">
                <a:moveTo>
                  <a:pt x="8563" y="68580"/>
                </a:moveTo>
                <a:lnTo>
                  <a:pt x="23" y="68580"/>
                </a:lnTo>
                <a:lnTo>
                  <a:pt x="0" y="73131"/>
                </a:lnTo>
                <a:lnTo>
                  <a:pt x="950" y="75424"/>
                </a:lnTo>
                <a:lnTo>
                  <a:pt x="4544" y="80512"/>
                </a:lnTo>
                <a:lnTo>
                  <a:pt x="5884" y="84155"/>
                </a:lnTo>
                <a:lnTo>
                  <a:pt x="7373" y="93282"/>
                </a:lnTo>
                <a:lnTo>
                  <a:pt x="10575" y="103689"/>
                </a:lnTo>
                <a:lnTo>
                  <a:pt x="12762" y="109131"/>
                </a:lnTo>
                <a:lnTo>
                  <a:pt x="14219" y="115616"/>
                </a:lnTo>
                <a:lnTo>
                  <a:pt x="15191" y="122797"/>
                </a:lnTo>
                <a:lnTo>
                  <a:pt x="15840" y="130443"/>
                </a:lnTo>
                <a:lnTo>
                  <a:pt x="16272" y="138397"/>
                </a:lnTo>
                <a:lnTo>
                  <a:pt x="16752" y="154855"/>
                </a:lnTo>
                <a:lnTo>
                  <a:pt x="17833" y="164197"/>
                </a:lnTo>
                <a:lnTo>
                  <a:pt x="19505" y="174235"/>
                </a:lnTo>
                <a:lnTo>
                  <a:pt x="21573" y="184736"/>
                </a:lnTo>
                <a:lnTo>
                  <a:pt x="22951" y="194595"/>
                </a:lnTo>
                <a:lnTo>
                  <a:pt x="23871" y="204025"/>
                </a:lnTo>
                <a:lnTo>
                  <a:pt x="24483" y="213169"/>
                </a:lnTo>
                <a:lnTo>
                  <a:pt x="23939" y="223075"/>
                </a:lnTo>
                <a:lnTo>
                  <a:pt x="22624" y="233489"/>
                </a:lnTo>
                <a:lnTo>
                  <a:pt x="20794" y="244242"/>
                </a:lnTo>
                <a:lnTo>
                  <a:pt x="19575" y="253316"/>
                </a:lnTo>
                <a:lnTo>
                  <a:pt x="18763" y="261270"/>
                </a:lnTo>
                <a:lnTo>
                  <a:pt x="18220" y="268477"/>
                </a:lnTo>
                <a:lnTo>
                  <a:pt x="17859" y="276140"/>
                </a:lnTo>
                <a:lnTo>
                  <a:pt x="17457" y="292274"/>
                </a:lnTo>
                <a:lnTo>
                  <a:pt x="17136" y="356019"/>
                </a:lnTo>
                <a:lnTo>
                  <a:pt x="17136" y="339610"/>
                </a:lnTo>
                <a:lnTo>
                  <a:pt x="14596" y="329055"/>
                </a:lnTo>
                <a:lnTo>
                  <a:pt x="12585" y="322240"/>
                </a:lnTo>
                <a:lnTo>
                  <a:pt x="11244" y="314839"/>
                </a:lnTo>
                <a:lnTo>
                  <a:pt x="10351" y="307048"/>
                </a:lnTo>
                <a:lnTo>
                  <a:pt x="9755" y="298996"/>
                </a:lnTo>
                <a:lnTo>
                  <a:pt x="10311" y="290771"/>
                </a:lnTo>
                <a:lnTo>
                  <a:pt x="11634" y="282430"/>
                </a:lnTo>
                <a:lnTo>
                  <a:pt x="25978" y="215307"/>
                </a:lnTo>
                <a:lnTo>
                  <a:pt x="37192" y="168789"/>
                </a:lnTo>
                <a:lnTo>
                  <a:pt x="40984" y="158246"/>
                </a:lnTo>
                <a:lnTo>
                  <a:pt x="45418" y="148360"/>
                </a:lnTo>
                <a:lnTo>
                  <a:pt x="66221" y="107411"/>
                </a:lnTo>
                <a:lnTo>
                  <a:pt x="71766" y="97325"/>
                </a:lnTo>
                <a:lnTo>
                  <a:pt x="77368" y="87743"/>
                </a:lnTo>
                <a:lnTo>
                  <a:pt x="83009" y="78498"/>
                </a:lnTo>
                <a:lnTo>
                  <a:pt x="87721" y="70429"/>
                </a:lnTo>
                <a:lnTo>
                  <a:pt x="95497" y="56384"/>
                </a:lnTo>
                <a:lnTo>
                  <a:pt x="99857" y="49972"/>
                </a:lnTo>
                <a:lnTo>
                  <a:pt x="104668" y="43793"/>
                </a:lnTo>
                <a:lnTo>
                  <a:pt x="109781" y="37767"/>
                </a:lnTo>
                <a:lnTo>
                  <a:pt x="115094" y="32798"/>
                </a:lnTo>
                <a:lnTo>
                  <a:pt x="120542" y="28533"/>
                </a:lnTo>
                <a:lnTo>
                  <a:pt x="126078" y="24737"/>
                </a:lnTo>
                <a:lnTo>
                  <a:pt x="130722" y="21254"/>
                </a:lnTo>
                <a:lnTo>
                  <a:pt x="134770" y="17979"/>
                </a:lnTo>
                <a:lnTo>
                  <a:pt x="138421" y="14844"/>
                </a:lnTo>
                <a:lnTo>
                  <a:pt x="141808" y="11801"/>
                </a:lnTo>
                <a:lnTo>
                  <a:pt x="1542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9"/>
          <p:cNvSpPr/>
          <p:nvPr/>
        </p:nvSpPr>
        <p:spPr>
          <a:xfrm>
            <a:off x="8456534" y="3934777"/>
            <a:ext cx="170259" cy="325708"/>
          </a:xfrm>
          <a:custGeom>
            <a:avLst/>
            <a:gdLst/>
            <a:ahLst/>
            <a:cxnLst/>
            <a:rect l="0" t="0" r="0" b="0"/>
            <a:pathLst>
              <a:path w="170259" h="325708">
                <a:moveTo>
                  <a:pt x="7381" y="0"/>
                </a:moveTo>
                <a:lnTo>
                  <a:pt x="7381" y="24702"/>
                </a:lnTo>
                <a:lnTo>
                  <a:pt x="8333" y="29803"/>
                </a:lnTo>
                <a:lnTo>
                  <a:pt x="9920" y="35109"/>
                </a:lnTo>
                <a:lnTo>
                  <a:pt x="11932" y="40551"/>
                </a:lnTo>
                <a:lnTo>
                  <a:pt x="13272" y="46084"/>
                </a:lnTo>
                <a:lnTo>
                  <a:pt x="14166" y="51678"/>
                </a:lnTo>
                <a:lnTo>
                  <a:pt x="14762" y="57312"/>
                </a:lnTo>
                <a:lnTo>
                  <a:pt x="15158" y="63925"/>
                </a:lnTo>
                <a:lnTo>
                  <a:pt x="15600" y="78894"/>
                </a:lnTo>
                <a:lnTo>
                  <a:pt x="15940" y="145801"/>
                </a:lnTo>
                <a:lnTo>
                  <a:pt x="15953" y="309626"/>
                </a:lnTo>
                <a:lnTo>
                  <a:pt x="15001" y="313097"/>
                </a:lnTo>
                <a:lnTo>
                  <a:pt x="10062" y="321581"/>
                </a:lnTo>
                <a:lnTo>
                  <a:pt x="7412" y="325707"/>
                </a:lnTo>
                <a:lnTo>
                  <a:pt x="7384" y="309268"/>
                </a:lnTo>
                <a:lnTo>
                  <a:pt x="6430" y="304286"/>
                </a:lnTo>
                <a:lnTo>
                  <a:pt x="4842" y="299060"/>
                </a:lnTo>
                <a:lnTo>
                  <a:pt x="2831" y="293671"/>
                </a:lnTo>
                <a:lnTo>
                  <a:pt x="1490" y="287221"/>
                </a:lnTo>
                <a:lnTo>
                  <a:pt x="597" y="280063"/>
                </a:lnTo>
                <a:lnTo>
                  <a:pt x="0" y="272434"/>
                </a:lnTo>
                <a:lnTo>
                  <a:pt x="555" y="264490"/>
                </a:lnTo>
                <a:lnTo>
                  <a:pt x="1879" y="256336"/>
                </a:lnTo>
                <a:lnTo>
                  <a:pt x="3712" y="248044"/>
                </a:lnTo>
                <a:lnTo>
                  <a:pt x="4935" y="238705"/>
                </a:lnTo>
                <a:lnTo>
                  <a:pt x="5751" y="228669"/>
                </a:lnTo>
                <a:lnTo>
                  <a:pt x="6293" y="218169"/>
                </a:lnTo>
                <a:lnTo>
                  <a:pt x="7609" y="207358"/>
                </a:lnTo>
                <a:lnTo>
                  <a:pt x="9438" y="196341"/>
                </a:lnTo>
                <a:lnTo>
                  <a:pt x="11609" y="185187"/>
                </a:lnTo>
                <a:lnTo>
                  <a:pt x="13058" y="173941"/>
                </a:lnTo>
                <a:lnTo>
                  <a:pt x="14022" y="162633"/>
                </a:lnTo>
                <a:lnTo>
                  <a:pt x="14666" y="151284"/>
                </a:lnTo>
                <a:lnTo>
                  <a:pt x="17000" y="140861"/>
                </a:lnTo>
                <a:lnTo>
                  <a:pt x="20461" y="131055"/>
                </a:lnTo>
                <a:lnTo>
                  <a:pt x="24674" y="121660"/>
                </a:lnTo>
                <a:lnTo>
                  <a:pt x="34434" y="101061"/>
                </a:lnTo>
                <a:lnTo>
                  <a:pt x="51672" y="65894"/>
                </a:lnTo>
                <a:lnTo>
                  <a:pt x="55958" y="59170"/>
                </a:lnTo>
                <a:lnTo>
                  <a:pt x="60720" y="52781"/>
                </a:lnTo>
                <a:lnTo>
                  <a:pt x="65800" y="46618"/>
                </a:lnTo>
                <a:lnTo>
                  <a:pt x="71092" y="40603"/>
                </a:lnTo>
                <a:lnTo>
                  <a:pt x="82052" y="28841"/>
                </a:lnTo>
                <a:lnTo>
                  <a:pt x="97767" y="12612"/>
                </a:lnTo>
                <a:lnTo>
                  <a:pt x="104067" y="6240"/>
                </a:lnTo>
                <a:lnTo>
                  <a:pt x="107081" y="4160"/>
                </a:lnTo>
                <a:lnTo>
                  <a:pt x="110043" y="2774"/>
                </a:lnTo>
                <a:lnTo>
                  <a:pt x="112970" y="1849"/>
                </a:lnTo>
                <a:lnTo>
                  <a:pt x="115873" y="2185"/>
                </a:lnTo>
                <a:lnTo>
                  <a:pt x="118761" y="3362"/>
                </a:lnTo>
                <a:lnTo>
                  <a:pt x="121640" y="5099"/>
                </a:lnTo>
                <a:lnTo>
                  <a:pt x="124511" y="6257"/>
                </a:lnTo>
                <a:lnTo>
                  <a:pt x="127378" y="7029"/>
                </a:lnTo>
                <a:lnTo>
                  <a:pt x="130241" y="7543"/>
                </a:lnTo>
                <a:lnTo>
                  <a:pt x="133103" y="9791"/>
                </a:lnTo>
                <a:lnTo>
                  <a:pt x="135963" y="13195"/>
                </a:lnTo>
                <a:lnTo>
                  <a:pt x="138821" y="17369"/>
                </a:lnTo>
                <a:lnTo>
                  <a:pt x="141999" y="27087"/>
                </a:lnTo>
                <a:lnTo>
                  <a:pt x="142846" y="32346"/>
                </a:lnTo>
                <a:lnTo>
                  <a:pt x="144364" y="37756"/>
                </a:lnTo>
                <a:lnTo>
                  <a:pt x="146328" y="43268"/>
                </a:lnTo>
                <a:lnTo>
                  <a:pt x="148589" y="48848"/>
                </a:lnTo>
                <a:lnTo>
                  <a:pt x="150098" y="54473"/>
                </a:lnTo>
                <a:lnTo>
                  <a:pt x="151103" y="60128"/>
                </a:lnTo>
                <a:lnTo>
                  <a:pt x="151773" y="65803"/>
                </a:lnTo>
                <a:lnTo>
                  <a:pt x="153173" y="72443"/>
                </a:lnTo>
                <a:lnTo>
                  <a:pt x="155058" y="79728"/>
                </a:lnTo>
                <a:lnTo>
                  <a:pt x="157266" y="87442"/>
                </a:lnTo>
                <a:lnTo>
                  <a:pt x="158740" y="94490"/>
                </a:lnTo>
                <a:lnTo>
                  <a:pt x="159722" y="101093"/>
                </a:lnTo>
                <a:lnTo>
                  <a:pt x="160377" y="107401"/>
                </a:lnTo>
                <a:lnTo>
                  <a:pt x="160813" y="114463"/>
                </a:lnTo>
                <a:lnTo>
                  <a:pt x="161298" y="129930"/>
                </a:lnTo>
                <a:lnTo>
                  <a:pt x="160475" y="137103"/>
                </a:lnTo>
                <a:lnTo>
                  <a:pt x="158973" y="143789"/>
                </a:lnTo>
                <a:lnTo>
                  <a:pt x="157020" y="150152"/>
                </a:lnTo>
                <a:lnTo>
                  <a:pt x="155717" y="156299"/>
                </a:lnTo>
                <a:lnTo>
                  <a:pt x="154849" y="162302"/>
                </a:lnTo>
                <a:lnTo>
                  <a:pt x="154270" y="168209"/>
                </a:lnTo>
                <a:lnTo>
                  <a:pt x="153886" y="174052"/>
                </a:lnTo>
                <a:lnTo>
                  <a:pt x="153628" y="179852"/>
                </a:lnTo>
                <a:lnTo>
                  <a:pt x="153342" y="191377"/>
                </a:lnTo>
                <a:lnTo>
                  <a:pt x="153143" y="215466"/>
                </a:lnTo>
                <a:lnTo>
                  <a:pt x="154086" y="218892"/>
                </a:lnTo>
                <a:lnTo>
                  <a:pt x="159011" y="228264"/>
                </a:lnTo>
                <a:lnTo>
                  <a:pt x="160497" y="234166"/>
                </a:lnTo>
                <a:lnTo>
                  <a:pt x="161333" y="242843"/>
                </a:lnTo>
                <a:lnTo>
                  <a:pt x="162404" y="244763"/>
                </a:lnTo>
                <a:lnTo>
                  <a:pt x="164070" y="246043"/>
                </a:lnTo>
                <a:lnTo>
                  <a:pt x="166132" y="246896"/>
                </a:lnTo>
                <a:lnTo>
                  <a:pt x="167507" y="248417"/>
                </a:lnTo>
                <a:lnTo>
                  <a:pt x="168424" y="250384"/>
                </a:lnTo>
                <a:lnTo>
                  <a:pt x="170258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0"/>
          <p:cNvSpPr/>
          <p:nvPr/>
        </p:nvSpPr>
        <p:spPr>
          <a:xfrm>
            <a:off x="8670135" y="3883860"/>
            <a:ext cx="179543" cy="332103"/>
          </a:xfrm>
          <a:custGeom>
            <a:avLst/>
            <a:gdLst/>
            <a:ahLst/>
            <a:cxnLst/>
            <a:rect l="0" t="0" r="0" b="0"/>
            <a:pathLst>
              <a:path w="179543" h="332103">
                <a:moveTo>
                  <a:pt x="102390" y="68062"/>
                </a:moveTo>
                <a:lnTo>
                  <a:pt x="102390" y="63511"/>
                </a:lnTo>
                <a:lnTo>
                  <a:pt x="103342" y="62171"/>
                </a:lnTo>
                <a:lnTo>
                  <a:pt x="104930" y="61277"/>
                </a:lnTo>
                <a:lnTo>
                  <a:pt x="106940" y="60681"/>
                </a:lnTo>
                <a:lnTo>
                  <a:pt x="107329" y="59331"/>
                </a:lnTo>
                <a:lnTo>
                  <a:pt x="106635" y="57479"/>
                </a:lnTo>
                <a:lnTo>
                  <a:pt x="103227" y="52213"/>
                </a:lnTo>
                <a:lnTo>
                  <a:pt x="102464" y="43650"/>
                </a:lnTo>
                <a:lnTo>
                  <a:pt x="101486" y="43215"/>
                </a:lnTo>
                <a:lnTo>
                  <a:pt x="97860" y="42731"/>
                </a:lnTo>
                <a:lnTo>
                  <a:pt x="95560" y="43555"/>
                </a:lnTo>
                <a:lnTo>
                  <a:pt x="90465" y="47010"/>
                </a:lnTo>
                <a:lnTo>
                  <a:pt x="85025" y="54261"/>
                </a:lnTo>
                <a:lnTo>
                  <a:pt x="79433" y="63833"/>
                </a:lnTo>
                <a:lnTo>
                  <a:pt x="73771" y="74437"/>
                </a:lnTo>
                <a:lnTo>
                  <a:pt x="69976" y="79932"/>
                </a:lnTo>
                <a:lnTo>
                  <a:pt x="65540" y="85501"/>
                </a:lnTo>
                <a:lnTo>
                  <a:pt x="60679" y="91118"/>
                </a:lnTo>
                <a:lnTo>
                  <a:pt x="56485" y="97720"/>
                </a:lnTo>
                <a:lnTo>
                  <a:pt x="52737" y="104979"/>
                </a:lnTo>
                <a:lnTo>
                  <a:pt x="49286" y="112676"/>
                </a:lnTo>
                <a:lnTo>
                  <a:pt x="46032" y="120665"/>
                </a:lnTo>
                <a:lnTo>
                  <a:pt x="42910" y="128848"/>
                </a:lnTo>
                <a:lnTo>
                  <a:pt x="39877" y="137161"/>
                </a:lnTo>
                <a:lnTo>
                  <a:pt x="35949" y="146513"/>
                </a:lnTo>
                <a:lnTo>
                  <a:pt x="31426" y="156558"/>
                </a:lnTo>
                <a:lnTo>
                  <a:pt x="26507" y="167064"/>
                </a:lnTo>
                <a:lnTo>
                  <a:pt x="23226" y="176926"/>
                </a:lnTo>
                <a:lnTo>
                  <a:pt x="21039" y="186358"/>
                </a:lnTo>
                <a:lnTo>
                  <a:pt x="19580" y="195504"/>
                </a:lnTo>
                <a:lnTo>
                  <a:pt x="17656" y="204458"/>
                </a:lnTo>
                <a:lnTo>
                  <a:pt x="15420" y="213285"/>
                </a:lnTo>
                <a:lnTo>
                  <a:pt x="12978" y="222028"/>
                </a:lnTo>
                <a:lnTo>
                  <a:pt x="7724" y="239361"/>
                </a:lnTo>
                <a:lnTo>
                  <a:pt x="4989" y="247984"/>
                </a:lnTo>
                <a:lnTo>
                  <a:pt x="3166" y="255638"/>
                </a:lnTo>
                <a:lnTo>
                  <a:pt x="1951" y="262645"/>
                </a:lnTo>
                <a:lnTo>
                  <a:pt x="1141" y="269222"/>
                </a:lnTo>
                <a:lnTo>
                  <a:pt x="600" y="275511"/>
                </a:lnTo>
                <a:lnTo>
                  <a:pt x="239" y="281609"/>
                </a:lnTo>
                <a:lnTo>
                  <a:pt x="0" y="287579"/>
                </a:lnTo>
                <a:lnTo>
                  <a:pt x="792" y="292512"/>
                </a:lnTo>
                <a:lnTo>
                  <a:pt x="4213" y="300533"/>
                </a:lnTo>
                <a:lnTo>
                  <a:pt x="8908" y="307272"/>
                </a:lnTo>
                <a:lnTo>
                  <a:pt x="11493" y="310403"/>
                </a:lnTo>
                <a:lnTo>
                  <a:pt x="13217" y="313443"/>
                </a:lnTo>
                <a:lnTo>
                  <a:pt x="16596" y="322272"/>
                </a:lnTo>
                <a:lnTo>
                  <a:pt x="20761" y="328046"/>
                </a:lnTo>
                <a:lnTo>
                  <a:pt x="23206" y="329968"/>
                </a:lnTo>
                <a:lnTo>
                  <a:pt x="25789" y="331248"/>
                </a:lnTo>
                <a:lnTo>
                  <a:pt x="28462" y="332102"/>
                </a:lnTo>
                <a:lnTo>
                  <a:pt x="31197" y="331719"/>
                </a:lnTo>
                <a:lnTo>
                  <a:pt x="33973" y="330511"/>
                </a:lnTo>
                <a:lnTo>
                  <a:pt x="36775" y="328753"/>
                </a:lnTo>
                <a:lnTo>
                  <a:pt x="39597" y="326628"/>
                </a:lnTo>
                <a:lnTo>
                  <a:pt x="42430" y="324260"/>
                </a:lnTo>
                <a:lnTo>
                  <a:pt x="45272" y="321728"/>
                </a:lnTo>
                <a:lnTo>
                  <a:pt x="48118" y="318135"/>
                </a:lnTo>
                <a:lnTo>
                  <a:pt x="50969" y="313835"/>
                </a:lnTo>
                <a:lnTo>
                  <a:pt x="53822" y="309063"/>
                </a:lnTo>
                <a:lnTo>
                  <a:pt x="56675" y="303977"/>
                </a:lnTo>
                <a:lnTo>
                  <a:pt x="62388" y="293246"/>
                </a:lnTo>
                <a:lnTo>
                  <a:pt x="70958" y="276494"/>
                </a:lnTo>
                <a:lnTo>
                  <a:pt x="73815" y="269882"/>
                </a:lnTo>
                <a:lnTo>
                  <a:pt x="76673" y="262616"/>
                </a:lnTo>
                <a:lnTo>
                  <a:pt x="79530" y="254915"/>
                </a:lnTo>
                <a:lnTo>
                  <a:pt x="83340" y="245971"/>
                </a:lnTo>
                <a:lnTo>
                  <a:pt x="92654" y="225873"/>
                </a:lnTo>
                <a:lnTo>
                  <a:pt x="95898" y="216131"/>
                </a:lnTo>
                <a:lnTo>
                  <a:pt x="98063" y="206780"/>
                </a:lnTo>
                <a:lnTo>
                  <a:pt x="99504" y="197688"/>
                </a:lnTo>
                <a:lnTo>
                  <a:pt x="101418" y="187817"/>
                </a:lnTo>
                <a:lnTo>
                  <a:pt x="106085" y="166689"/>
                </a:lnTo>
                <a:lnTo>
                  <a:pt x="114068" y="133374"/>
                </a:lnTo>
                <a:lnTo>
                  <a:pt x="115891" y="123034"/>
                </a:lnTo>
                <a:lnTo>
                  <a:pt x="117105" y="113282"/>
                </a:lnTo>
                <a:lnTo>
                  <a:pt x="117915" y="103924"/>
                </a:lnTo>
                <a:lnTo>
                  <a:pt x="118454" y="95780"/>
                </a:lnTo>
                <a:lnTo>
                  <a:pt x="119054" y="81651"/>
                </a:lnTo>
                <a:lnTo>
                  <a:pt x="119392" y="58436"/>
                </a:lnTo>
                <a:lnTo>
                  <a:pt x="119492" y="38011"/>
                </a:lnTo>
                <a:lnTo>
                  <a:pt x="118554" y="32788"/>
                </a:lnTo>
                <a:lnTo>
                  <a:pt x="114971" y="24445"/>
                </a:lnTo>
                <a:lnTo>
                  <a:pt x="112744" y="17561"/>
                </a:lnTo>
                <a:lnTo>
                  <a:pt x="112150" y="14392"/>
                </a:lnTo>
                <a:lnTo>
                  <a:pt x="108951" y="8331"/>
                </a:lnTo>
                <a:lnTo>
                  <a:pt x="102774" y="0"/>
                </a:lnTo>
                <a:lnTo>
                  <a:pt x="102465" y="6428"/>
                </a:lnTo>
                <a:lnTo>
                  <a:pt x="102390" y="119659"/>
                </a:lnTo>
                <a:lnTo>
                  <a:pt x="103342" y="128178"/>
                </a:lnTo>
                <a:lnTo>
                  <a:pt x="104930" y="136714"/>
                </a:lnTo>
                <a:lnTo>
                  <a:pt x="106940" y="145263"/>
                </a:lnTo>
                <a:lnTo>
                  <a:pt x="109233" y="153819"/>
                </a:lnTo>
                <a:lnTo>
                  <a:pt x="114321" y="170947"/>
                </a:lnTo>
                <a:lnTo>
                  <a:pt x="116059" y="179514"/>
                </a:lnTo>
                <a:lnTo>
                  <a:pt x="117218" y="188083"/>
                </a:lnTo>
                <a:lnTo>
                  <a:pt x="117990" y="196654"/>
                </a:lnTo>
                <a:lnTo>
                  <a:pt x="118505" y="205225"/>
                </a:lnTo>
                <a:lnTo>
                  <a:pt x="119078" y="222368"/>
                </a:lnTo>
                <a:lnTo>
                  <a:pt x="120182" y="229988"/>
                </a:lnTo>
                <a:lnTo>
                  <a:pt x="121871" y="236972"/>
                </a:lnTo>
                <a:lnTo>
                  <a:pt x="123949" y="243534"/>
                </a:lnTo>
                <a:lnTo>
                  <a:pt x="125336" y="249814"/>
                </a:lnTo>
                <a:lnTo>
                  <a:pt x="126259" y="255905"/>
                </a:lnTo>
                <a:lnTo>
                  <a:pt x="126876" y="261871"/>
                </a:lnTo>
                <a:lnTo>
                  <a:pt x="130099" y="271039"/>
                </a:lnTo>
                <a:lnTo>
                  <a:pt x="134708" y="279242"/>
                </a:lnTo>
                <a:lnTo>
                  <a:pt x="139931" y="289237"/>
                </a:lnTo>
                <a:lnTo>
                  <a:pt x="142887" y="297490"/>
                </a:lnTo>
                <a:lnTo>
                  <a:pt x="143676" y="301024"/>
                </a:lnTo>
                <a:lnTo>
                  <a:pt x="145154" y="303380"/>
                </a:lnTo>
                <a:lnTo>
                  <a:pt x="147091" y="304950"/>
                </a:lnTo>
                <a:lnTo>
                  <a:pt x="152494" y="307472"/>
                </a:lnTo>
                <a:lnTo>
                  <a:pt x="157981" y="307908"/>
                </a:lnTo>
                <a:lnTo>
                  <a:pt x="160405" y="307017"/>
                </a:lnTo>
                <a:lnTo>
                  <a:pt x="165640" y="303487"/>
                </a:lnTo>
                <a:lnTo>
                  <a:pt x="170869" y="299351"/>
                </a:lnTo>
                <a:lnTo>
                  <a:pt x="179542" y="2909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1"/>
          <p:cNvSpPr/>
          <p:nvPr/>
        </p:nvSpPr>
        <p:spPr>
          <a:xfrm>
            <a:off x="8901113" y="3713115"/>
            <a:ext cx="17145" cy="590281"/>
          </a:xfrm>
          <a:custGeom>
            <a:avLst/>
            <a:gdLst/>
            <a:ahLst/>
            <a:cxnLst/>
            <a:rect l="0" t="0" r="0" b="0"/>
            <a:pathLst>
              <a:path w="17145" h="590281">
                <a:moveTo>
                  <a:pt x="17144" y="15922"/>
                </a:moveTo>
                <a:lnTo>
                  <a:pt x="17144" y="11372"/>
                </a:lnTo>
                <a:lnTo>
                  <a:pt x="16192" y="10030"/>
                </a:lnTo>
                <a:lnTo>
                  <a:pt x="14604" y="9137"/>
                </a:lnTo>
                <a:lnTo>
                  <a:pt x="9764" y="7702"/>
                </a:lnTo>
                <a:lnTo>
                  <a:pt x="9366" y="6633"/>
                </a:lnTo>
                <a:lnTo>
                  <a:pt x="8926" y="2903"/>
                </a:lnTo>
                <a:lnTo>
                  <a:pt x="8676" y="0"/>
                </a:lnTo>
                <a:lnTo>
                  <a:pt x="8603" y="3690"/>
                </a:lnTo>
                <a:lnTo>
                  <a:pt x="9545" y="6815"/>
                </a:lnTo>
                <a:lnTo>
                  <a:pt x="11126" y="10803"/>
                </a:lnTo>
                <a:lnTo>
                  <a:pt x="13132" y="15367"/>
                </a:lnTo>
                <a:lnTo>
                  <a:pt x="14469" y="20314"/>
                </a:lnTo>
                <a:lnTo>
                  <a:pt x="15361" y="25518"/>
                </a:lnTo>
                <a:lnTo>
                  <a:pt x="15955" y="30892"/>
                </a:lnTo>
                <a:lnTo>
                  <a:pt x="16352" y="37332"/>
                </a:lnTo>
                <a:lnTo>
                  <a:pt x="16792" y="52107"/>
                </a:lnTo>
                <a:lnTo>
                  <a:pt x="17113" y="106365"/>
                </a:lnTo>
                <a:lnTo>
                  <a:pt x="16171" y="118127"/>
                </a:lnTo>
                <a:lnTo>
                  <a:pt x="14590" y="130731"/>
                </a:lnTo>
                <a:lnTo>
                  <a:pt x="12585" y="143896"/>
                </a:lnTo>
                <a:lnTo>
                  <a:pt x="11247" y="157436"/>
                </a:lnTo>
                <a:lnTo>
                  <a:pt x="10355" y="171225"/>
                </a:lnTo>
                <a:lnTo>
                  <a:pt x="9760" y="185180"/>
                </a:lnTo>
                <a:lnTo>
                  <a:pt x="8412" y="199246"/>
                </a:lnTo>
                <a:lnTo>
                  <a:pt x="6561" y="213385"/>
                </a:lnTo>
                <a:lnTo>
                  <a:pt x="4373" y="227574"/>
                </a:lnTo>
                <a:lnTo>
                  <a:pt x="2914" y="241796"/>
                </a:lnTo>
                <a:lnTo>
                  <a:pt x="1943" y="256040"/>
                </a:lnTo>
                <a:lnTo>
                  <a:pt x="1296" y="270298"/>
                </a:lnTo>
                <a:lnTo>
                  <a:pt x="576" y="301381"/>
                </a:lnTo>
                <a:lnTo>
                  <a:pt x="0" y="538296"/>
                </a:lnTo>
                <a:lnTo>
                  <a:pt x="952" y="546099"/>
                </a:lnTo>
                <a:lnTo>
                  <a:pt x="2540" y="553206"/>
                </a:lnTo>
                <a:lnTo>
                  <a:pt x="4550" y="559849"/>
                </a:lnTo>
                <a:lnTo>
                  <a:pt x="6843" y="565230"/>
                </a:lnTo>
                <a:lnTo>
                  <a:pt x="9324" y="569770"/>
                </a:lnTo>
                <a:lnTo>
                  <a:pt x="11931" y="573749"/>
                </a:lnTo>
                <a:lnTo>
                  <a:pt x="13669" y="577354"/>
                </a:lnTo>
                <a:lnTo>
                  <a:pt x="14828" y="580710"/>
                </a:lnTo>
                <a:lnTo>
                  <a:pt x="17144" y="590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 the values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447801"/>
            <a:ext cx="6814838" cy="3867151"/>
          </a:xfrm>
          <a:noFill/>
          <a:ln/>
        </p:spPr>
      </p:pic>
      <p:sp>
        <p:nvSpPr>
          <p:cNvPr id="80" name="SMARTPenAnnotation0"/>
          <p:cNvSpPr/>
          <p:nvPr/>
        </p:nvSpPr>
        <p:spPr>
          <a:xfrm>
            <a:off x="3011804" y="2177414"/>
            <a:ext cx="248604" cy="231459"/>
          </a:xfrm>
          <a:custGeom>
            <a:avLst/>
            <a:gdLst/>
            <a:ahLst/>
            <a:cxnLst/>
            <a:rect l="0" t="0" r="0" b="0"/>
            <a:pathLst>
              <a:path w="248604" h="231459">
                <a:moveTo>
                  <a:pt x="0" y="145733"/>
                </a:moveTo>
                <a:lnTo>
                  <a:pt x="8469" y="154201"/>
                </a:lnTo>
                <a:lnTo>
                  <a:pt x="13093" y="154275"/>
                </a:lnTo>
                <a:lnTo>
                  <a:pt x="13491" y="155237"/>
                </a:lnTo>
                <a:lnTo>
                  <a:pt x="12804" y="156832"/>
                </a:lnTo>
                <a:lnTo>
                  <a:pt x="11394" y="158847"/>
                </a:lnTo>
                <a:lnTo>
                  <a:pt x="11406" y="160191"/>
                </a:lnTo>
                <a:lnTo>
                  <a:pt x="12367" y="161087"/>
                </a:lnTo>
                <a:lnTo>
                  <a:pt x="16866" y="162773"/>
                </a:lnTo>
                <a:lnTo>
                  <a:pt x="23894" y="169649"/>
                </a:lnTo>
                <a:lnTo>
                  <a:pt x="24502" y="170250"/>
                </a:lnTo>
                <a:lnTo>
                  <a:pt x="27718" y="170917"/>
                </a:lnTo>
                <a:lnTo>
                  <a:pt x="34378" y="171380"/>
                </a:lnTo>
                <a:lnTo>
                  <a:pt x="55599" y="171450"/>
                </a:lnTo>
                <a:lnTo>
                  <a:pt x="58021" y="172403"/>
                </a:lnTo>
                <a:lnTo>
                  <a:pt x="65029" y="177342"/>
                </a:lnTo>
                <a:lnTo>
                  <a:pt x="67002" y="178831"/>
                </a:lnTo>
                <a:lnTo>
                  <a:pt x="70419" y="179494"/>
                </a:lnTo>
                <a:lnTo>
                  <a:pt x="77698" y="179866"/>
                </a:lnTo>
                <a:lnTo>
                  <a:pt x="88691" y="179992"/>
                </a:lnTo>
                <a:lnTo>
                  <a:pt x="212737" y="180023"/>
                </a:lnTo>
                <a:lnTo>
                  <a:pt x="213262" y="179071"/>
                </a:lnTo>
                <a:lnTo>
                  <a:pt x="214175" y="172642"/>
                </a:lnTo>
                <a:lnTo>
                  <a:pt x="215173" y="172245"/>
                </a:lnTo>
                <a:lnTo>
                  <a:pt x="219224" y="171686"/>
                </a:lnTo>
                <a:lnTo>
                  <a:pt x="217131" y="171555"/>
                </a:lnTo>
                <a:lnTo>
                  <a:pt x="217144" y="170568"/>
                </a:lnTo>
                <a:lnTo>
                  <a:pt x="222466" y="163412"/>
                </a:lnTo>
                <a:lnTo>
                  <a:pt x="222606" y="163234"/>
                </a:lnTo>
                <a:lnTo>
                  <a:pt x="222830" y="156104"/>
                </a:lnTo>
                <a:lnTo>
                  <a:pt x="222885" y="125374"/>
                </a:lnTo>
                <a:lnTo>
                  <a:pt x="223838" y="122635"/>
                </a:lnTo>
                <a:lnTo>
                  <a:pt x="227436" y="117052"/>
                </a:lnTo>
                <a:lnTo>
                  <a:pt x="227825" y="114230"/>
                </a:lnTo>
                <a:lnTo>
                  <a:pt x="227131" y="111396"/>
                </a:lnTo>
                <a:lnTo>
                  <a:pt x="224772" y="105707"/>
                </a:lnTo>
                <a:lnTo>
                  <a:pt x="223724" y="100004"/>
                </a:lnTo>
                <a:lnTo>
                  <a:pt x="223258" y="94294"/>
                </a:lnTo>
                <a:lnTo>
                  <a:pt x="223051" y="88581"/>
                </a:lnTo>
                <a:lnTo>
                  <a:pt x="222959" y="82867"/>
                </a:lnTo>
                <a:lnTo>
                  <a:pt x="223887" y="80963"/>
                </a:lnTo>
                <a:lnTo>
                  <a:pt x="225458" y="79693"/>
                </a:lnTo>
                <a:lnTo>
                  <a:pt x="227458" y="78846"/>
                </a:lnTo>
                <a:lnTo>
                  <a:pt x="228792" y="76377"/>
                </a:lnTo>
                <a:lnTo>
                  <a:pt x="229680" y="72825"/>
                </a:lnTo>
                <a:lnTo>
                  <a:pt x="230273" y="68553"/>
                </a:lnTo>
                <a:lnTo>
                  <a:pt x="230668" y="64752"/>
                </a:lnTo>
                <a:lnTo>
                  <a:pt x="231107" y="57989"/>
                </a:lnTo>
                <a:lnTo>
                  <a:pt x="230271" y="55805"/>
                </a:lnTo>
                <a:lnTo>
                  <a:pt x="228762" y="54348"/>
                </a:lnTo>
                <a:lnTo>
                  <a:pt x="226803" y="53377"/>
                </a:lnTo>
                <a:lnTo>
                  <a:pt x="225497" y="51778"/>
                </a:lnTo>
                <a:lnTo>
                  <a:pt x="224627" y="49759"/>
                </a:lnTo>
                <a:lnTo>
                  <a:pt x="223659" y="44975"/>
                </a:lnTo>
                <a:lnTo>
                  <a:pt x="223115" y="37880"/>
                </a:lnTo>
                <a:lnTo>
                  <a:pt x="222931" y="32460"/>
                </a:lnTo>
                <a:lnTo>
                  <a:pt x="222885" y="0"/>
                </a:lnTo>
                <a:lnTo>
                  <a:pt x="231105" y="8220"/>
                </a:lnTo>
                <a:lnTo>
                  <a:pt x="231388" y="15347"/>
                </a:lnTo>
                <a:lnTo>
                  <a:pt x="231457" y="32963"/>
                </a:lnTo>
                <a:lnTo>
                  <a:pt x="236009" y="38448"/>
                </a:lnTo>
                <a:lnTo>
                  <a:pt x="237349" y="40872"/>
                </a:lnTo>
                <a:lnTo>
                  <a:pt x="238839" y="46106"/>
                </a:lnTo>
                <a:lnTo>
                  <a:pt x="239501" y="51607"/>
                </a:lnTo>
                <a:lnTo>
                  <a:pt x="239795" y="57227"/>
                </a:lnTo>
                <a:lnTo>
                  <a:pt x="239926" y="62899"/>
                </a:lnTo>
                <a:lnTo>
                  <a:pt x="240030" y="131551"/>
                </a:lnTo>
                <a:lnTo>
                  <a:pt x="240983" y="133421"/>
                </a:lnTo>
                <a:lnTo>
                  <a:pt x="242571" y="134667"/>
                </a:lnTo>
                <a:lnTo>
                  <a:pt x="244581" y="135499"/>
                </a:lnTo>
                <a:lnTo>
                  <a:pt x="244970" y="137005"/>
                </a:lnTo>
                <a:lnTo>
                  <a:pt x="244275" y="138962"/>
                </a:lnTo>
                <a:lnTo>
                  <a:pt x="242860" y="141219"/>
                </a:lnTo>
                <a:lnTo>
                  <a:pt x="241288" y="146267"/>
                </a:lnTo>
                <a:lnTo>
                  <a:pt x="240869" y="148946"/>
                </a:lnTo>
                <a:lnTo>
                  <a:pt x="241542" y="150733"/>
                </a:lnTo>
                <a:lnTo>
                  <a:pt x="242943" y="151924"/>
                </a:lnTo>
                <a:lnTo>
                  <a:pt x="244830" y="152717"/>
                </a:lnTo>
                <a:lnTo>
                  <a:pt x="246088" y="154199"/>
                </a:lnTo>
                <a:lnTo>
                  <a:pt x="246926" y="156140"/>
                </a:lnTo>
                <a:lnTo>
                  <a:pt x="247858" y="160836"/>
                </a:lnTo>
                <a:lnTo>
                  <a:pt x="248382" y="167882"/>
                </a:lnTo>
                <a:lnTo>
                  <a:pt x="248560" y="173286"/>
                </a:lnTo>
                <a:lnTo>
                  <a:pt x="248603" y="214310"/>
                </a:lnTo>
                <a:lnTo>
                  <a:pt x="236671" y="214313"/>
                </a:lnTo>
                <a:lnTo>
                  <a:pt x="234933" y="215266"/>
                </a:lnTo>
                <a:lnTo>
                  <a:pt x="233775" y="216853"/>
                </a:lnTo>
                <a:lnTo>
                  <a:pt x="233003" y="218864"/>
                </a:lnTo>
                <a:lnTo>
                  <a:pt x="231535" y="220204"/>
                </a:lnTo>
                <a:lnTo>
                  <a:pt x="229604" y="221098"/>
                </a:lnTo>
                <a:lnTo>
                  <a:pt x="224919" y="222091"/>
                </a:lnTo>
                <a:lnTo>
                  <a:pt x="219662" y="222533"/>
                </a:lnTo>
                <a:lnTo>
                  <a:pt x="214150" y="222729"/>
                </a:lnTo>
                <a:lnTo>
                  <a:pt x="202851" y="222855"/>
                </a:lnTo>
                <a:lnTo>
                  <a:pt x="194301" y="222876"/>
                </a:lnTo>
                <a:lnTo>
                  <a:pt x="191446" y="223832"/>
                </a:lnTo>
                <a:lnTo>
                  <a:pt x="185735" y="227434"/>
                </a:lnTo>
                <a:lnTo>
                  <a:pt x="180022" y="229669"/>
                </a:lnTo>
                <a:lnTo>
                  <a:pt x="174307" y="230663"/>
                </a:lnTo>
                <a:lnTo>
                  <a:pt x="168593" y="231105"/>
                </a:lnTo>
                <a:lnTo>
                  <a:pt x="162878" y="231301"/>
                </a:lnTo>
                <a:lnTo>
                  <a:pt x="151448" y="231427"/>
                </a:lnTo>
                <a:lnTo>
                  <a:pt x="104668" y="231458"/>
                </a:lnTo>
                <a:lnTo>
                  <a:pt x="98590" y="228918"/>
                </a:lnTo>
                <a:lnTo>
                  <a:pt x="88267" y="224077"/>
                </a:lnTo>
                <a:lnTo>
                  <a:pt x="81928" y="223238"/>
                </a:lnTo>
                <a:lnTo>
                  <a:pt x="76735" y="223042"/>
                </a:lnTo>
                <a:lnTo>
                  <a:pt x="61677" y="222895"/>
                </a:lnTo>
                <a:lnTo>
                  <a:pt x="52774" y="222886"/>
                </a:lnTo>
                <a:lnTo>
                  <a:pt x="52327" y="221934"/>
                </a:lnTo>
                <a:lnTo>
                  <a:pt x="51832" y="218335"/>
                </a:lnTo>
                <a:lnTo>
                  <a:pt x="50747" y="216994"/>
                </a:lnTo>
                <a:lnTo>
                  <a:pt x="49072" y="216101"/>
                </a:lnTo>
                <a:lnTo>
                  <a:pt x="4286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"/>
          <p:cNvSpPr/>
          <p:nvPr/>
        </p:nvSpPr>
        <p:spPr>
          <a:xfrm>
            <a:off x="3954779" y="4183381"/>
            <a:ext cx="402800" cy="180022"/>
          </a:xfrm>
          <a:custGeom>
            <a:avLst/>
            <a:gdLst/>
            <a:ahLst/>
            <a:cxnLst/>
            <a:rect l="0" t="0" r="0" b="0"/>
            <a:pathLst>
              <a:path w="402800" h="180022">
                <a:moveTo>
                  <a:pt x="17146" y="180021"/>
                </a:moveTo>
                <a:lnTo>
                  <a:pt x="2" y="180021"/>
                </a:lnTo>
                <a:lnTo>
                  <a:pt x="0" y="171802"/>
                </a:lnTo>
                <a:lnTo>
                  <a:pt x="4551" y="167003"/>
                </a:lnTo>
                <a:lnTo>
                  <a:pt x="12771" y="158688"/>
                </a:lnTo>
                <a:lnTo>
                  <a:pt x="14229" y="156274"/>
                </a:lnTo>
                <a:lnTo>
                  <a:pt x="15849" y="151052"/>
                </a:lnTo>
                <a:lnTo>
                  <a:pt x="19110" y="145556"/>
                </a:lnTo>
                <a:lnTo>
                  <a:pt x="21312" y="142757"/>
                </a:lnTo>
                <a:lnTo>
                  <a:pt x="22781" y="139938"/>
                </a:lnTo>
                <a:lnTo>
                  <a:pt x="23760" y="137107"/>
                </a:lnTo>
                <a:lnTo>
                  <a:pt x="24412" y="134267"/>
                </a:lnTo>
                <a:lnTo>
                  <a:pt x="25800" y="131420"/>
                </a:lnTo>
                <a:lnTo>
                  <a:pt x="27678" y="128571"/>
                </a:lnTo>
                <a:lnTo>
                  <a:pt x="29882" y="125718"/>
                </a:lnTo>
                <a:lnTo>
                  <a:pt x="32304" y="122864"/>
                </a:lnTo>
                <a:lnTo>
                  <a:pt x="34871" y="120009"/>
                </a:lnTo>
                <a:lnTo>
                  <a:pt x="40263" y="114296"/>
                </a:lnTo>
                <a:lnTo>
                  <a:pt x="45835" y="108583"/>
                </a:lnTo>
                <a:lnTo>
                  <a:pt x="48654" y="104773"/>
                </a:lnTo>
                <a:lnTo>
                  <a:pt x="51487" y="100328"/>
                </a:lnTo>
                <a:lnTo>
                  <a:pt x="54327" y="95460"/>
                </a:lnTo>
                <a:lnTo>
                  <a:pt x="56221" y="91262"/>
                </a:lnTo>
                <a:lnTo>
                  <a:pt x="57483" y="87511"/>
                </a:lnTo>
                <a:lnTo>
                  <a:pt x="58325" y="84058"/>
                </a:lnTo>
                <a:lnTo>
                  <a:pt x="59839" y="80803"/>
                </a:lnTo>
                <a:lnTo>
                  <a:pt x="61800" y="77681"/>
                </a:lnTo>
                <a:lnTo>
                  <a:pt x="64060" y="74647"/>
                </a:lnTo>
                <a:lnTo>
                  <a:pt x="66520" y="71672"/>
                </a:lnTo>
                <a:lnTo>
                  <a:pt x="69112" y="68736"/>
                </a:lnTo>
                <a:lnTo>
                  <a:pt x="74532" y="62933"/>
                </a:lnTo>
                <a:lnTo>
                  <a:pt x="80115" y="57179"/>
                </a:lnTo>
                <a:lnTo>
                  <a:pt x="81985" y="54312"/>
                </a:lnTo>
                <a:lnTo>
                  <a:pt x="83232" y="51448"/>
                </a:lnTo>
                <a:lnTo>
                  <a:pt x="84063" y="48585"/>
                </a:lnTo>
                <a:lnTo>
                  <a:pt x="85570" y="46677"/>
                </a:lnTo>
                <a:lnTo>
                  <a:pt x="87527" y="45405"/>
                </a:lnTo>
                <a:lnTo>
                  <a:pt x="89784" y="44557"/>
                </a:lnTo>
                <a:lnTo>
                  <a:pt x="91288" y="43039"/>
                </a:lnTo>
                <a:lnTo>
                  <a:pt x="92292" y="41075"/>
                </a:lnTo>
                <a:lnTo>
                  <a:pt x="92961" y="38813"/>
                </a:lnTo>
                <a:lnTo>
                  <a:pt x="94359" y="37305"/>
                </a:lnTo>
                <a:lnTo>
                  <a:pt x="96243" y="36299"/>
                </a:lnTo>
                <a:lnTo>
                  <a:pt x="98453" y="35629"/>
                </a:lnTo>
                <a:lnTo>
                  <a:pt x="99925" y="34230"/>
                </a:lnTo>
                <a:lnTo>
                  <a:pt x="100907" y="32344"/>
                </a:lnTo>
                <a:lnTo>
                  <a:pt x="101561" y="30135"/>
                </a:lnTo>
                <a:lnTo>
                  <a:pt x="102950" y="28662"/>
                </a:lnTo>
                <a:lnTo>
                  <a:pt x="104829" y="27680"/>
                </a:lnTo>
                <a:lnTo>
                  <a:pt x="110136" y="26104"/>
                </a:lnTo>
                <a:lnTo>
                  <a:pt x="120596" y="25767"/>
                </a:lnTo>
                <a:lnTo>
                  <a:pt x="127009" y="25726"/>
                </a:lnTo>
                <a:lnTo>
                  <a:pt x="130427" y="28261"/>
                </a:lnTo>
                <a:lnTo>
                  <a:pt x="132671" y="30270"/>
                </a:lnTo>
                <a:lnTo>
                  <a:pt x="135120" y="31609"/>
                </a:lnTo>
                <a:lnTo>
                  <a:pt x="143117" y="34447"/>
                </a:lnTo>
                <a:lnTo>
                  <a:pt x="151520" y="39945"/>
                </a:lnTo>
                <a:lnTo>
                  <a:pt x="160041" y="42950"/>
                </a:lnTo>
                <a:lnTo>
                  <a:pt x="168599" y="48497"/>
                </a:lnTo>
                <a:lnTo>
                  <a:pt x="177167" y="51516"/>
                </a:lnTo>
                <a:lnTo>
                  <a:pt x="185739" y="57067"/>
                </a:lnTo>
                <a:lnTo>
                  <a:pt x="195263" y="60088"/>
                </a:lnTo>
                <a:lnTo>
                  <a:pt x="204576" y="64170"/>
                </a:lnTo>
                <a:lnTo>
                  <a:pt x="212526" y="69159"/>
                </a:lnTo>
                <a:lnTo>
                  <a:pt x="215979" y="71823"/>
                </a:lnTo>
                <a:lnTo>
                  <a:pt x="222356" y="74783"/>
                </a:lnTo>
                <a:lnTo>
                  <a:pt x="225390" y="75572"/>
                </a:lnTo>
                <a:lnTo>
                  <a:pt x="231301" y="78990"/>
                </a:lnTo>
                <a:lnTo>
                  <a:pt x="237103" y="83683"/>
                </a:lnTo>
                <a:lnTo>
                  <a:pt x="242857" y="88944"/>
                </a:lnTo>
                <a:lnTo>
                  <a:pt x="251129" y="94457"/>
                </a:lnTo>
                <a:lnTo>
                  <a:pt x="260204" y="99130"/>
                </a:lnTo>
                <a:lnTo>
                  <a:pt x="270667" y="102714"/>
                </a:lnTo>
                <a:lnTo>
                  <a:pt x="276824" y="106927"/>
                </a:lnTo>
                <a:lnTo>
                  <a:pt x="280752" y="108432"/>
                </a:lnTo>
                <a:lnTo>
                  <a:pt x="290197" y="110104"/>
                </a:lnTo>
                <a:lnTo>
                  <a:pt x="298204" y="113387"/>
                </a:lnTo>
                <a:lnTo>
                  <a:pt x="304938" y="118021"/>
                </a:lnTo>
                <a:lnTo>
                  <a:pt x="311106" y="123255"/>
                </a:lnTo>
                <a:lnTo>
                  <a:pt x="315037" y="125032"/>
                </a:lnTo>
                <a:lnTo>
                  <a:pt x="324484" y="127007"/>
                </a:lnTo>
                <a:lnTo>
                  <a:pt x="332493" y="130424"/>
                </a:lnTo>
                <a:lnTo>
                  <a:pt x="339227" y="134165"/>
                </a:lnTo>
                <a:lnTo>
                  <a:pt x="348374" y="137224"/>
                </a:lnTo>
                <a:lnTo>
                  <a:pt x="354223" y="141315"/>
                </a:lnTo>
                <a:lnTo>
                  <a:pt x="359998" y="146308"/>
                </a:lnTo>
                <a:lnTo>
                  <a:pt x="362871" y="148974"/>
                </a:lnTo>
                <a:lnTo>
                  <a:pt x="365739" y="150750"/>
                </a:lnTo>
                <a:lnTo>
                  <a:pt x="371467" y="152724"/>
                </a:lnTo>
                <a:lnTo>
                  <a:pt x="373374" y="154203"/>
                </a:lnTo>
                <a:lnTo>
                  <a:pt x="374647" y="156142"/>
                </a:lnTo>
                <a:lnTo>
                  <a:pt x="375495" y="158386"/>
                </a:lnTo>
                <a:lnTo>
                  <a:pt x="377013" y="159883"/>
                </a:lnTo>
                <a:lnTo>
                  <a:pt x="378977" y="160881"/>
                </a:lnTo>
                <a:lnTo>
                  <a:pt x="383699" y="161989"/>
                </a:lnTo>
                <a:lnTo>
                  <a:pt x="394974" y="162853"/>
                </a:lnTo>
                <a:lnTo>
                  <a:pt x="402799" y="162876"/>
                </a:lnTo>
                <a:lnTo>
                  <a:pt x="382507" y="162876"/>
                </a:lnTo>
                <a:lnTo>
                  <a:pt x="379783" y="161923"/>
                </a:lnTo>
                <a:lnTo>
                  <a:pt x="371397" y="156985"/>
                </a:lnTo>
                <a:lnTo>
                  <a:pt x="365726" y="155495"/>
                </a:lnTo>
                <a:lnTo>
                  <a:pt x="363832" y="154146"/>
                </a:lnTo>
                <a:lnTo>
                  <a:pt x="362570" y="152293"/>
                </a:lnTo>
                <a:lnTo>
                  <a:pt x="361729" y="150106"/>
                </a:lnTo>
                <a:lnTo>
                  <a:pt x="359263" y="148647"/>
                </a:lnTo>
                <a:lnTo>
                  <a:pt x="347643" y="145643"/>
                </a:lnTo>
                <a:lnTo>
                  <a:pt x="337744" y="140096"/>
                </a:lnTo>
                <a:lnTo>
                  <a:pt x="328779" y="137076"/>
                </a:lnTo>
                <a:lnTo>
                  <a:pt x="319137" y="130573"/>
                </a:lnTo>
                <a:lnTo>
                  <a:pt x="309797" y="125341"/>
                </a:lnTo>
                <a:lnTo>
                  <a:pt x="301835" y="119841"/>
                </a:lnTo>
                <a:lnTo>
                  <a:pt x="295122" y="114222"/>
                </a:lnTo>
                <a:lnTo>
                  <a:pt x="291998" y="111390"/>
                </a:lnTo>
                <a:lnTo>
                  <a:pt x="288963" y="108550"/>
                </a:lnTo>
                <a:lnTo>
                  <a:pt x="285035" y="105703"/>
                </a:lnTo>
                <a:lnTo>
                  <a:pt x="280511" y="102853"/>
                </a:lnTo>
                <a:lnTo>
                  <a:pt x="275590" y="100001"/>
                </a:lnTo>
                <a:lnTo>
                  <a:pt x="271357" y="97147"/>
                </a:lnTo>
                <a:lnTo>
                  <a:pt x="267583" y="94292"/>
                </a:lnTo>
                <a:lnTo>
                  <a:pt x="264113" y="91435"/>
                </a:lnTo>
                <a:lnTo>
                  <a:pt x="260848" y="87626"/>
                </a:lnTo>
                <a:lnTo>
                  <a:pt x="257719" y="83182"/>
                </a:lnTo>
                <a:lnTo>
                  <a:pt x="254680" y="78315"/>
                </a:lnTo>
                <a:lnTo>
                  <a:pt x="250750" y="74117"/>
                </a:lnTo>
                <a:lnTo>
                  <a:pt x="246225" y="70366"/>
                </a:lnTo>
                <a:lnTo>
                  <a:pt x="241302" y="66913"/>
                </a:lnTo>
                <a:lnTo>
                  <a:pt x="238021" y="63658"/>
                </a:lnTo>
                <a:lnTo>
                  <a:pt x="235833" y="60535"/>
                </a:lnTo>
                <a:lnTo>
                  <a:pt x="234375" y="57502"/>
                </a:lnTo>
                <a:lnTo>
                  <a:pt x="232450" y="54526"/>
                </a:lnTo>
                <a:lnTo>
                  <a:pt x="230214" y="51591"/>
                </a:lnTo>
                <a:lnTo>
                  <a:pt x="227771" y="48681"/>
                </a:lnTo>
                <a:lnTo>
                  <a:pt x="225190" y="44836"/>
                </a:lnTo>
                <a:lnTo>
                  <a:pt x="222517" y="40368"/>
                </a:lnTo>
                <a:lnTo>
                  <a:pt x="219782" y="35484"/>
                </a:lnTo>
                <a:lnTo>
                  <a:pt x="217007" y="32228"/>
                </a:lnTo>
                <a:lnTo>
                  <a:pt x="214204" y="30057"/>
                </a:lnTo>
                <a:lnTo>
                  <a:pt x="208550" y="26693"/>
                </a:lnTo>
                <a:lnTo>
                  <a:pt x="202861" y="22023"/>
                </a:lnTo>
                <a:lnTo>
                  <a:pt x="197159" y="16772"/>
                </a:lnTo>
                <a:lnTo>
                  <a:pt x="194304" y="14038"/>
                </a:lnTo>
                <a:lnTo>
                  <a:pt x="192401" y="11263"/>
                </a:lnTo>
                <a:lnTo>
                  <a:pt x="190287" y="5640"/>
                </a:lnTo>
                <a:lnTo>
                  <a:pt x="188771" y="3759"/>
                </a:lnTo>
                <a:lnTo>
                  <a:pt x="186807" y="2506"/>
                </a:lnTo>
                <a:lnTo>
                  <a:pt x="182085" y="1113"/>
                </a:lnTo>
                <a:lnTo>
                  <a:pt x="170812" y="27"/>
                </a:lnTo>
                <a:lnTo>
                  <a:pt x="158693" y="0"/>
                </a:lnTo>
                <a:lnTo>
                  <a:pt x="157230" y="952"/>
                </a:lnTo>
                <a:lnTo>
                  <a:pt x="156256" y="2539"/>
                </a:lnTo>
                <a:lnTo>
                  <a:pt x="155605" y="4550"/>
                </a:lnTo>
                <a:lnTo>
                  <a:pt x="152343" y="9324"/>
                </a:lnTo>
                <a:lnTo>
                  <a:pt x="147719" y="14621"/>
                </a:lnTo>
                <a:lnTo>
                  <a:pt x="142488" y="20150"/>
                </a:lnTo>
                <a:lnTo>
                  <a:pt x="139760" y="23911"/>
                </a:lnTo>
                <a:lnTo>
                  <a:pt x="136988" y="28322"/>
                </a:lnTo>
                <a:lnTo>
                  <a:pt x="134188" y="33168"/>
                </a:lnTo>
                <a:lnTo>
                  <a:pt x="131369" y="37352"/>
                </a:lnTo>
                <a:lnTo>
                  <a:pt x="128537" y="41093"/>
                </a:lnTo>
                <a:lnTo>
                  <a:pt x="125697" y="44540"/>
                </a:lnTo>
                <a:lnTo>
                  <a:pt x="122850" y="48743"/>
                </a:lnTo>
                <a:lnTo>
                  <a:pt x="120000" y="53450"/>
                </a:lnTo>
                <a:lnTo>
                  <a:pt x="117148" y="58493"/>
                </a:lnTo>
                <a:lnTo>
                  <a:pt x="114293" y="62807"/>
                </a:lnTo>
                <a:lnTo>
                  <a:pt x="111438" y="66636"/>
                </a:lnTo>
                <a:lnTo>
                  <a:pt x="108583" y="70141"/>
                </a:lnTo>
                <a:lnTo>
                  <a:pt x="105726" y="73430"/>
                </a:lnTo>
                <a:lnTo>
                  <a:pt x="102869" y="76576"/>
                </a:lnTo>
                <a:lnTo>
                  <a:pt x="100012" y="79625"/>
                </a:lnTo>
                <a:lnTo>
                  <a:pt x="97155" y="83563"/>
                </a:lnTo>
                <a:lnTo>
                  <a:pt x="94297" y="88093"/>
                </a:lnTo>
                <a:lnTo>
                  <a:pt x="91440" y="93018"/>
                </a:lnTo>
                <a:lnTo>
                  <a:pt x="88583" y="96302"/>
                </a:lnTo>
                <a:lnTo>
                  <a:pt x="85725" y="98491"/>
                </a:lnTo>
                <a:lnTo>
                  <a:pt x="80010" y="101876"/>
                </a:lnTo>
                <a:lnTo>
                  <a:pt x="74296" y="106555"/>
                </a:lnTo>
                <a:lnTo>
                  <a:pt x="68580" y="111809"/>
                </a:lnTo>
                <a:lnTo>
                  <a:pt x="65723" y="114544"/>
                </a:lnTo>
                <a:lnTo>
                  <a:pt x="63818" y="117320"/>
                </a:lnTo>
                <a:lnTo>
                  <a:pt x="61701" y="122944"/>
                </a:lnTo>
                <a:lnTo>
                  <a:pt x="60184" y="125777"/>
                </a:lnTo>
                <a:lnTo>
                  <a:pt x="58221" y="128618"/>
                </a:lnTo>
                <a:lnTo>
                  <a:pt x="55959" y="131465"/>
                </a:lnTo>
                <a:lnTo>
                  <a:pt x="53499" y="133363"/>
                </a:lnTo>
                <a:lnTo>
                  <a:pt x="50906" y="134628"/>
                </a:lnTo>
                <a:lnTo>
                  <a:pt x="48225" y="135472"/>
                </a:lnTo>
                <a:lnTo>
                  <a:pt x="46438" y="136987"/>
                </a:lnTo>
                <a:lnTo>
                  <a:pt x="45246" y="138949"/>
                </a:lnTo>
                <a:lnTo>
                  <a:pt x="44452" y="141210"/>
                </a:lnTo>
                <a:lnTo>
                  <a:pt x="42970" y="142717"/>
                </a:lnTo>
                <a:lnTo>
                  <a:pt x="41029" y="143722"/>
                </a:lnTo>
                <a:lnTo>
                  <a:pt x="36333" y="144838"/>
                </a:lnTo>
                <a:lnTo>
                  <a:pt x="31071" y="145334"/>
                </a:lnTo>
                <a:lnTo>
                  <a:pt x="29286" y="146419"/>
                </a:lnTo>
                <a:lnTo>
                  <a:pt x="28097" y="148095"/>
                </a:lnTo>
                <a:lnTo>
                  <a:pt x="27304" y="150164"/>
                </a:lnTo>
                <a:lnTo>
                  <a:pt x="25822" y="151544"/>
                </a:lnTo>
                <a:lnTo>
                  <a:pt x="23883" y="152464"/>
                </a:lnTo>
                <a:lnTo>
                  <a:pt x="18476" y="153940"/>
                </a:lnTo>
                <a:lnTo>
                  <a:pt x="18033" y="155014"/>
                </a:lnTo>
                <a:lnTo>
                  <a:pt x="17409" y="160123"/>
                </a:lnTo>
                <a:lnTo>
                  <a:pt x="17262" y="161653"/>
                </a:lnTo>
                <a:lnTo>
                  <a:pt x="16271" y="162060"/>
                </a:lnTo>
                <a:lnTo>
                  <a:pt x="12230" y="162634"/>
                </a:lnTo>
                <a:lnTo>
                  <a:pt x="14326" y="162769"/>
                </a:lnTo>
                <a:lnTo>
                  <a:pt x="14313" y="162805"/>
                </a:lnTo>
                <a:lnTo>
                  <a:pt x="8573" y="1628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"/>
          <p:cNvSpPr/>
          <p:nvPr/>
        </p:nvSpPr>
        <p:spPr>
          <a:xfrm>
            <a:off x="5043487" y="3566160"/>
            <a:ext cx="85726" cy="214313"/>
          </a:xfrm>
          <a:custGeom>
            <a:avLst/>
            <a:gdLst/>
            <a:ahLst/>
            <a:cxnLst/>
            <a:rect l="0" t="0" r="0" b="0"/>
            <a:pathLst>
              <a:path w="85726" h="214313">
                <a:moveTo>
                  <a:pt x="0" y="0"/>
                </a:moveTo>
                <a:lnTo>
                  <a:pt x="0" y="29801"/>
                </a:lnTo>
                <a:lnTo>
                  <a:pt x="953" y="32250"/>
                </a:lnTo>
                <a:lnTo>
                  <a:pt x="2540" y="34835"/>
                </a:lnTo>
                <a:lnTo>
                  <a:pt x="4551" y="37511"/>
                </a:lnTo>
                <a:lnTo>
                  <a:pt x="5892" y="41199"/>
                </a:lnTo>
                <a:lnTo>
                  <a:pt x="6785" y="45564"/>
                </a:lnTo>
                <a:lnTo>
                  <a:pt x="7381" y="50378"/>
                </a:lnTo>
                <a:lnTo>
                  <a:pt x="7778" y="54540"/>
                </a:lnTo>
                <a:lnTo>
                  <a:pt x="8043" y="58267"/>
                </a:lnTo>
                <a:lnTo>
                  <a:pt x="8219" y="61705"/>
                </a:lnTo>
                <a:lnTo>
                  <a:pt x="9290" y="64949"/>
                </a:lnTo>
                <a:lnTo>
                  <a:pt x="10956" y="68064"/>
                </a:lnTo>
                <a:lnTo>
                  <a:pt x="13019" y="71094"/>
                </a:lnTo>
                <a:lnTo>
                  <a:pt x="15311" y="77000"/>
                </a:lnTo>
                <a:lnTo>
                  <a:pt x="16330" y="82799"/>
                </a:lnTo>
                <a:lnTo>
                  <a:pt x="16783" y="88552"/>
                </a:lnTo>
                <a:lnTo>
                  <a:pt x="17856" y="91420"/>
                </a:lnTo>
                <a:lnTo>
                  <a:pt x="19524" y="94284"/>
                </a:lnTo>
                <a:lnTo>
                  <a:pt x="21589" y="97146"/>
                </a:lnTo>
                <a:lnTo>
                  <a:pt x="22965" y="100959"/>
                </a:lnTo>
                <a:lnTo>
                  <a:pt x="23883" y="105406"/>
                </a:lnTo>
                <a:lnTo>
                  <a:pt x="24494" y="110275"/>
                </a:lnTo>
                <a:lnTo>
                  <a:pt x="25855" y="114474"/>
                </a:lnTo>
                <a:lnTo>
                  <a:pt x="27713" y="118226"/>
                </a:lnTo>
                <a:lnTo>
                  <a:pt x="29906" y="121680"/>
                </a:lnTo>
                <a:lnTo>
                  <a:pt x="32341" y="128057"/>
                </a:lnTo>
                <a:lnTo>
                  <a:pt x="32991" y="131091"/>
                </a:lnTo>
                <a:lnTo>
                  <a:pt x="34376" y="134066"/>
                </a:lnTo>
                <a:lnTo>
                  <a:pt x="36252" y="137003"/>
                </a:lnTo>
                <a:lnTo>
                  <a:pt x="38456" y="139913"/>
                </a:lnTo>
                <a:lnTo>
                  <a:pt x="40904" y="145685"/>
                </a:lnTo>
                <a:lnTo>
                  <a:pt x="41992" y="151426"/>
                </a:lnTo>
                <a:lnTo>
                  <a:pt x="42476" y="157153"/>
                </a:lnTo>
                <a:lnTo>
                  <a:pt x="43557" y="160014"/>
                </a:lnTo>
                <a:lnTo>
                  <a:pt x="45231" y="162873"/>
                </a:lnTo>
                <a:lnTo>
                  <a:pt x="47299" y="165732"/>
                </a:lnTo>
                <a:lnTo>
                  <a:pt x="49597" y="171449"/>
                </a:lnTo>
                <a:lnTo>
                  <a:pt x="50210" y="174307"/>
                </a:lnTo>
                <a:lnTo>
                  <a:pt x="51570" y="177164"/>
                </a:lnTo>
                <a:lnTo>
                  <a:pt x="53430" y="180022"/>
                </a:lnTo>
                <a:lnTo>
                  <a:pt x="55623" y="182879"/>
                </a:lnTo>
                <a:lnTo>
                  <a:pt x="58059" y="188594"/>
                </a:lnTo>
                <a:lnTo>
                  <a:pt x="58708" y="191452"/>
                </a:lnTo>
                <a:lnTo>
                  <a:pt x="60094" y="193357"/>
                </a:lnTo>
                <a:lnTo>
                  <a:pt x="61970" y="194627"/>
                </a:lnTo>
                <a:lnTo>
                  <a:pt x="64173" y="195473"/>
                </a:lnTo>
                <a:lnTo>
                  <a:pt x="65642" y="196991"/>
                </a:lnTo>
                <a:lnTo>
                  <a:pt x="66622" y="198954"/>
                </a:lnTo>
                <a:lnTo>
                  <a:pt x="68194" y="204399"/>
                </a:lnTo>
                <a:lnTo>
                  <a:pt x="69274" y="204846"/>
                </a:lnTo>
                <a:lnTo>
                  <a:pt x="70948" y="205144"/>
                </a:lnTo>
                <a:lnTo>
                  <a:pt x="73016" y="205343"/>
                </a:lnTo>
                <a:lnTo>
                  <a:pt x="74395" y="206427"/>
                </a:lnTo>
                <a:lnTo>
                  <a:pt x="75314" y="208103"/>
                </a:lnTo>
                <a:lnTo>
                  <a:pt x="77045" y="213949"/>
                </a:lnTo>
                <a:lnTo>
                  <a:pt x="79645" y="214151"/>
                </a:lnTo>
                <a:lnTo>
                  <a:pt x="8572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"/>
          <p:cNvSpPr/>
          <p:nvPr/>
        </p:nvSpPr>
        <p:spPr>
          <a:xfrm>
            <a:off x="5137784" y="3446145"/>
            <a:ext cx="264440" cy="248240"/>
          </a:xfrm>
          <a:custGeom>
            <a:avLst/>
            <a:gdLst/>
            <a:ahLst/>
            <a:cxnLst/>
            <a:rect l="0" t="0" r="0" b="0"/>
            <a:pathLst>
              <a:path w="264440" h="248240">
                <a:moveTo>
                  <a:pt x="128588" y="0"/>
                </a:moveTo>
                <a:lnTo>
                  <a:pt x="144541" y="0"/>
                </a:lnTo>
                <a:lnTo>
                  <a:pt x="144938" y="952"/>
                </a:lnTo>
                <a:lnTo>
                  <a:pt x="145380" y="4550"/>
                </a:lnTo>
                <a:lnTo>
                  <a:pt x="144545" y="5891"/>
                </a:lnTo>
                <a:lnTo>
                  <a:pt x="143036" y="6785"/>
                </a:lnTo>
                <a:lnTo>
                  <a:pt x="141077" y="7381"/>
                </a:lnTo>
                <a:lnTo>
                  <a:pt x="139772" y="8730"/>
                </a:lnTo>
                <a:lnTo>
                  <a:pt x="138901" y="10583"/>
                </a:lnTo>
                <a:lnTo>
                  <a:pt x="138321" y="12770"/>
                </a:lnTo>
                <a:lnTo>
                  <a:pt x="136982" y="14228"/>
                </a:lnTo>
                <a:lnTo>
                  <a:pt x="135136" y="15200"/>
                </a:lnTo>
                <a:lnTo>
                  <a:pt x="132954" y="15848"/>
                </a:lnTo>
                <a:lnTo>
                  <a:pt x="127988" y="19108"/>
                </a:lnTo>
                <a:lnTo>
                  <a:pt x="119838" y="26299"/>
                </a:lnTo>
                <a:lnTo>
                  <a:pt x="117039" y="28963"/>
                </a:lnTo>
                <a:lnTo>
                  <a:pt x="113269" y="30738"/>
                </a:lnTo>
                <a:lnTo>
                  <a:pt x="108850" y="31922"/>
                </a:lnTo>
                <a:lnTo>
                  <a:pt x="103999" y="32711"/>
                </a:lnTo>
                <a:lnTo>
                  <a:pt x="96070" y="36128"/>
                </a:lnTo>
                <a:lnTo>
                  <a:pt x="89371" y="39869"/>
                </a:lnTo>
                <a:lnTo>
                  <a:pt x="83218" y="41532"/>
                </a:lnTo>
                <a:lnTo>
                  <a:pt x="77309" y="42271"/>
                </a:lnTo>
                <a:lnTo>
                  <a:pt x="70555" y="42599"/>
                </a:lnTo>
                <a:lnTo>
                  <a:pt x="61203" y="42745"/>
                </a:lnTo>
                <a:lnTo>
                  <a:pt x="56995" y="43737"/>
                </a:lnTo>
                <a:lnTo>
                  <a:pt x="46521" y="48731"/>
                </a:lnTo>
                <a:lnTo>
                  <a:pt x="38338" y="50634"/>
                </a:lnTo>
                <a:lnTo>
                  <a:pt x="34537" y="51197"/>
                </a:lnTo>
                <a:lnTo>
                  <a:pt x="27802" y="51364"/>
                </a:lnTo>
                <a:lnTo>
                  <a:pt x="5685" y="51432"/>
                </a:lnTo>
                <a:lnTo>
                  <a:pt x="3791" y="52385"/>
                </a:lnTo>
                <a:lnTo>
                  <a:pt x="2527" y="53973"/>
                </a:lnTo>
                <a:lnTo>
                  <a:pt x="45" y="59903"/>
                </a:lnTo>
                <a:lnTo>
                  <a:pt x="2" y="68224"/>
                </a:lnTo>
                <a:lnTo>
                  <a:pt x="0" y="80480"/>
                </a:lnTo>
                <a:lnTo>
                  <a:pt x="953" y="82228"/>
                </a:lnTo>
                <a:lnTo>
                  <a:pt x="2541" y="83394"/>
                </a:lnTo>
                <a:lnTo>
                  <a:pt x="4552" y="84171"/>
                </a:lnTo>
                <a:lnTo>
                  <a:pt x="5892" y="85641"/>
                </a:lnTo>
                <a:lnTo>
                  <a:pt x="6786" y="87574"/>
                </a:lnTo>
                <a:lnTo>
                  <a:pt x="7779" y="92261"/>
                </a:lnTo>
                <a:lnTo>
                  <a:pt x="8220" y="97520"/>
                </a:lnTo>
                <a:lnTo>
                  <a:pt x="9290" y="100256"/>
                </a:lnTo>
                <a:lnTo>
                  <a:pt x="14395" y="107704"/>
                </a:lnTo>
                <a:lnTo>
                  <a:pt x="19142" y="113244"/>
                </a:lnTo>
                <a:lnTo>
                  <a:pt x="24419" y="118677"/>
                </a:lnTo>
                <a:lnTo>
                  <a:pt x="24852" y="120076"/>
                </a:lnTo>
                <a:lnTo>
                  <a:pt x="25604" y="127278"/>
                </a:lnTo>
                <a:lnTo>
                  <a:pt x="25684" y="132750"/>
                </a:lnTo>
                <a:lnTo>
                  <a:pt x="25715" y="144154"/>
                </a:lnTo>
                <a:lnTo>
                  <a:pt x="26669" y="144680"/>
                </a:lnTo>
                <a:lnTo>
                  <a:pt x="34259" y="145728"/>
                </a:lnTo>
                <a:lnTo>
                  <a:pt x="46220" y="145732"/>
                </a:lnTo>
                <a:lnTo>
                  <a:pt x="47958" y="144779"/>
                </a:lnTo>
                <a:lnTo>
                  <a:pt x="49118" y="143192"/>
                </a:lnTo>
                <a:lnTo>
                  <a:pt x="49890" y="141181"/>
                </a:lnTo>
                <a:lnTo>
                  <a:pt x="51358" y="139841"/>
                </a:lnTo>
                <a:lnTo>
                  <a:pt x="53289" y="138947"/>
                </a:lnTo>
                <a:lnTo>
                  <a:pt x="55529" y="138351"/>
                </a:lnTo>
                <a:lnTo>
                  <a:pt x="60558" y="135149"/>
                </a:lnTo>
                <a:lnTo>
                  <a:pt x="63232" y="132962"/>
                </a:lnTo>
                <a:lnTo>
                  <a:pt x="65967" y="131504"/>
                </a:lnTo>
                <a:lnTo>
                  <a:pt x="71547" y="129884"/>
                </a:lnTo>
                <a:lnTo>
                  <a:pt x="77201" y="126623"/>
                </a:lnTo>
                <a:lnTo>
                  <a:pt x="82889" y="121999"/>
                </a:lnTo>
                <a:lnTo>
                  <a:pt x="88593" y="116769"/>
                </a:lnTo>
                <a:lnTo>
                  <a:pt x="91447" y="114993"/>
                </a:lnTo>
                <a:lnTo>
                  <a:pt x="97158" y="113020"/>
                </a:lnTo>
                <a:lnTo>
                  <a:pt x="105412" y="109604"/>
                </a:lnTo>
                <a:lnTo>
                  <a:pt x="110280" y="107359"/>
                </a:lnTo>
                <a:lnTo>
                  <a:pt x="118229" y="102325"/>
                </a:lnTo>
                <a:lnTo>
                  <a:pt x="121682" y="99649"/>
                </a:lnTo>
                <a:lnTo>
                  <a:pt x="125889" y="97865"/>
                </a:lnTo>
                <a:lnTo>
                  <a:pt x="130599" y="96675"/>
                </a:lnTo>
                <a:lnTo>
                  <a:pt x="135644" y="95883"/>
                </a:lnTo>
                <a:lnTo>
                  <a:pt x="140912" y="95354"/>
                </a:lnTo>
                <a:lnTo>
                  <a:pt x="146329" y="95002"/>
                </a:lnTo>
                <a:lnTo>
                  <a:pt x="151845" y="94767"/>
                </a:lnTo>
                <a:lnTo>
                  <a:pt x="156475" y="93658"/>
                </a:lnTo>
                <a:lnTo>
                  <a:pt x="164160" y="89886"/>
                </a:lnTo>
                <a:lnTo>
                  <a:pt x="168495" y="88499"/>
                </a:lnTo>
                <a:lnTo>
                  <a:pt x="173290" y="87574"/>
                </a:lnTo>
                <a:lnTo>
                  <a:pt x="178392" y="86957"/>
                </a:lnTo>
                <a:lnTo>
                  <a:pt x="186601" y="86273"/>
                </a:lnTo>
                <a:lnTo>
                  <a:pt x="193424" y="85968"/>
                </a:lnTo>
                <a:lnTo>
                  <a:pt x="199631" y="85833"/>
                </a:lnTo>
                <a:lnTo>
                  <a:pt x="202621" y="86749"/>
                </a:lnTo>
                <a:lnTo>
                  <a:pt x="208482" y="90308"/>
                </a:lnTo>
                <a:lnTo>
                  <a:pt x="214261" y="92524"/>
                </a:lnTo>
                <a:lnTo>
                  <a:pt x="217136" y="93115"/>
                </a:lnTo>
                <a:lnTo>
                  <a:pt x="222870" y="96312"/>
                </a:lnTo>
                <a:lnTo>
                  <a:pt x="225733" y="98498"/>
                </a:lnTo>
                <a:lnTo>
                  <a:pt x="231453" y="100927"/>
                </a:lnTo>
                <a:lnTo>
                  <a:pt x="234312" y="101574"/>
                </a:lnTo>
                <a:lnTo>
                  <a:pt x="240029" y="104834"/>
                </a:lnTo>
                <a:lnTo>
                  <a:pt x="246909" y="110137"/>
                </a:lnTo>
                <a:lnTo>
                  <a:pt x="252652" y="115606"/>
                </a:lnTo>
                <a:lnTo>
                  <a:pt x="254160" y="118028"/>
                </a:lnTo>
                <a:lnTo>
                  <a:pt x="255835" y="123259"/>
                </a:lnTo>
                <a:lnTo>
                  <a:pt x="259120" y="128759"/>
                </a:lnTo>
                <a:lnTo>
                  <a:pt x="261329" y="131559"/>
                </a:lnTo>
                <a:lnTo>
                  <a:pt x="262802" y="134379"/>
                </a:lnTo>
                <a:lnTo>
                  <a:pt x="264439" y="140051"/>
                </a:lnTo>
                <a:lnTo>
                  <a:pt x="263923" y="143850"/>
                </a:lnTo>
                <a:lnTo>
                  <a:pt x="262627" y="148287"/>
                </a:lnTo>
                <a:lnTo>
                  <a:pt x="260809" y="153151"/>
                </a:lnTo>
                <a:lnTo>
                  <a:pt x="259598" y="157345"/>
                </a:lnTo>
                <a:lnTo>
                  <a:pt x="258252" y="164546"/>
                </a:lnTo>
                <a:lnTo>
                  <a:pt x="257654" y="170921"/>
                </a:lnTo>
                <a:lnTo>
                  <a:pt x="257495" y="173955"/>
                </a:lnTo>
                <a:lnTo>
                  <a:pt x="256435" y="176930"/>
                </a:lnTo>
                <a:lnTo>
                  <a:pt x="252719" y="182775"/>
                </a:lnTo>
                <a:lnTo>
                  <a:pt x="250433" y="188548"/>
                </a:lnTo>
                <a:lnTo>
                  <a:pt x="249823" y="191421"/>
                </a:lnTo>
                <a:lnTo>
                  <a:pt x="246605" y="197153"/>
                </a:lnTo>
                <a:lnTo>
                  <a:pt x="242000" y="202876"/>
                </a:lnTo>
                <a:lnTo>
                  <a:pt x="236778" y="208595"/>
                </a:lnTo>
                <a:lnTo>
                  <a:pt x="228743" y="214311"/>
                </a:lnTo>
                <a:lnTo>
                  <a:pt x="223933" y="217169"/>
                </a:lnTo>
                <a:lnTo>
                  <a:pt x="216048" y="222884"/>
                </a:lnTo>
                <a:lnTo>
                  <a:pt x="212613" y="225742"/>
                </a:lnTo>
                <a:lnTo>
                  <a:pt x="206255" y="228917"/>
                </a:lnTo>
                <a:lnTo>
                  <a:pt x="203226" y="229763"/>
                </a:lnTo>
                <a:lnTo>
                  <a:pt x="197320" y="233244"/>
                </a:lnTo>
                <a:lnTo>
                  <a:pt x="194412" y="235506"/>
                </a:lnTo>
                <a:lnTo>
                  <a:pt x="188641" y="238019"/>
                </a:lnTo>
                <a:lnTo>
                  <a:pt x="181948" y="239136"/>
                </a:lnTo>
                <a:lnTo>
                  <a:pt x="177496" y="239434"/>
                </a:lnTo>
                <a:lnTo>
                  <a:pt x="172624" y="239633"/>
                </a:lnTo>
                <a:lnTo>
                  <a:pt x="168423" y="240717"/>
                </a:lnTo>
                <a:lnTo>
                  <a:pt x="161215" y="244463"/>
                </a:lnTo>
                <a:lnTo>
                  <a:pt x="154837" y="246762"/>
                </a:lnTo>
                <a:lnTo>
                  <a:pt x="148826" y="247784"/>
                </a:lnTo>
                <a:lnTo>
                  <a:pt x="142980" y="248239"/>
                </a:lnTo>
                <a:lnTo>
                  <a:pt x="140088" y="247407"/>
                </a:lnTo>
                <a:lnTo>
                  <a:pt x="134334" y="243944"/>
                </a:lnTo>
                <a:lnTo>
                  <a:pt x="128602" y="241769"/>
                </a:lnTo>
                <a:lnTo>
                  <a:pt x="122879" y="240803"/>
                </a:lnTo>
                <a:lnTo>
                  <a:pt x="115255" y="240259"/>
                </a:lnTo>
                <a:lnTo>
                  <a:pt x="107394" y="240060"/>
                </a:lnTo>
                <a:lnTo>
                  <a:pt x="99660" y="240038"/>
                </a:lnTo>
                <a:lnTo>
                  <a:pt x="97873" y="239083"/>
                </a:lnTo>
                <a:lnTo>
                  <a:pt x="96681" y="237494"/>
                </a:lnTo>
                <a:lnTo>
                  <a:pt x="94339" y="231562"/>
                </a:lnTo>
                <a:lnTo>
                  <a:pt x="94298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"/>
          <p:cNvSpPr/>
          <p:nvPr/>
        </p:nvSpPr>
        <p:spPr>
          <a:xfrm>
            <a:off x="3363277" y="2477455"/>
            <a:ext cx="247378" cy="205706"/>
          </a:xfrm>
          <a:custGeom>
            <a:avLst/>
            <a:gdLst/>
            <a:ahLst/>
            <a:cxnLst/>
            <a:rect l="0" t="0" r="0" b="0"/>
            <a:pathLst>
              <a:path w="247378" h="205706">
                <a:moveTo>
                  <a:pt x="102870" y="17142"/>
                </a:moveTo>
                <a:lnTo>
                  <a:pt x="115640" y="17142"/>
                </a:lnTo>
                <a:lnTo>
                  <a:pt x="118051" y="16190"/>
                </a:lnTo>
                <a:lnTo>
                  <a:pt x="123270" y="12591"/>
                </a:lnTo>
                <a:lnTo>
                  <a:pt x="128764" y="10357"/>
                </a:lnTo>
                <a:lnTo>
                  <a:pt x="134381" y="9364"/>
                </a:lnTo>
                <a:lnTo>
                  <a:pt x="140052" y="8922"/>
                </a:lnTo>
                <a:lnTo>
                  <a:pt x="143851" y="7852"/>
                </a:lnTo>
                <a:lnTo>
                  <a:pt x="148288" y="6187"/>
                </a:lnTo>
                <a:lnTo>
                  <a:pt x="153151" y="4123"/>
                </a:lnTo>
                <a:lnTo>
                  <a:pt x="158298" y="2748"/>
                </a:lnTo>
                <a:lnTo>
                  <a:pt x="163635" y="1831"/>
                </a:lnTo>
                <a:lnTo>
                  <a:pt x="169097" y="1220"/>
                </a:lnTo>
                <a:lnTo>
                  <a:pt x="173691" y="812"/>
                </a:lnTo>
                <a:lnTo>
                  <a:pt x="181336" y="359"/>
                </a:lnTo>
                <a:lnTo>
                  <a:pt x="187909" y="158"/>
                </a:lnTo>
                <a:lnTo>
                  <a:pt x="204440" y="29"/>
                </a:lnTo>
                <a:lnTo>
                  <a:pt x="220827" y="0"/>
                </a:lnTo>
                <a:lnTo>
                  <a:pt x="224510" y="2538"/>
                </a:lnTo>
                <a:lnTo>
                  <a:pt x="230085" y="7378"/>
                </a:lnTo>
                <a:lnTo>
                  <a:pt x="233387" y="8040"/>
                </a:lnTo>
                <a:lnTo>
                  <a:pt x="240723" y="8549"/>
                </a:lnTo>
                <a:lnTo>
                  <a:pt x="247377" y="8567"/>
                </a:lnTo>
                <a:lnTo>
                  <a:pt x="235801" y="8570"/>
                </a:lnTo>
                <a:lnTo>
                  <a:pt x="233400" y="9522"/>
                </a:lnTo>
                <a:lnTo>
                  <a:pt x="228194" y="13121"/>
                </a:lnTo>
                <a:lnTo>
                  <a:pt x="225471" y="13509"/>
                </a:lnTo>
                <a:lnTo>
                  <a:pt x="222704" y="12815"/>
                </a:lnTo>
                <a:lnTo>
                  <a:pt x="219907" y="11400"/>
                </a:lnTo>
                <a:lnTo>
                  <a:pt x="216137" y="10456"/>
                </a:lnTo>
                <a:lnTo>
                  <a:pt x="211719" y="9827"/>
                </a:lnTo>
                <a:lnTo>
                  <a:pt x="206869" y="9408"/>
                </a:lnTo>
                <a:lnTo>
                  <a:pt x="202682" y="9129"/>
                </a:lnTo>
                <a:lnTo>
                  <a:pt x="195491" y="8818"/>
                </a:lnTo>
                <a:lnTo>
                  <a:pt x="186088" y="8643"/>
                </a:lnTo>
                <a:lnTo>
                  <a:pt x="99660" y="8570"/>
                </a:lnTo>
                <a:lnTo>
                  <a:pt x="97872" y="9522"/>
                </a:lnTo>
                <a:lnTo>
                  <a:pt x="96681" y="11109"/>
                </a:lnTo>
                <a:lnTo>
                  <a:pt x="95887" y="13121"/>
                </a:lnTo>
                <a:lnTo>
                  <a:pt x="94404" y="14461"/>
                </a:lnTo>
                <a:lnTo>
                  <a:pt x="92464" y="15355"/>
                </a:lnTo>
                <a:lnTo>
                  <a:pt x="85760" y="17133"/>
                </a:lnTo>
                <a:lnTo>
                  <a:pt x="78347" y="24522"/>
                </a:lnTo>
                <a:lnTo>
                  <a:pt x="77683" y="27725"/>
                </a:lnTo>
                <a:lnTo>
                  <a:pt x="77507" y="29912"/>
                </a:lnTo>
                <a:lnTo>
                  <a:pt x="76436" y="31370"/>
                </a:lnTo>
                <a:lnTo>
                  <a:pt x="74770" y="32343"/>
                </a:lnTo>
                <a:lnTo>
                  <a:pt x="72707" y="32991"/>
                </a:lnTo>
                <a:lnTo>
                  <a:pt x="71331" y="34375"/>
                </a:lnTo>
                <a:lnTo>
                  <a:pt x="70414" y="36251"/>
                </a:lnTo>
                <a:lnTo>
                  <a:pt x="68942" y="41554"/>
                </a:lnTo>
                <a:lnTo>
                  <a:pt x="68687" y="47024"/>
                </a:lnTo>
                <a:lnTo>
                  <a:pt x="68583" y="64088"/>
                </a:lnTo>
                <a:lnTo>
                  <a:pt x="68581" y="71798"/>
                </a:lnTo>
                <a:lnTo>
                  <a:pt x="67628" y="74534"/>
                </a:lnTo>
                <a:lnTo>
                  <a:pt x="64030" y="80115"/>
                </a:lnTo>
                <a:lnTo>
                  <a:pt x="61200" y="84061"/>
                </a:lnTo>
                <a:lnTo>
                  <a:pt x="60537" y="87524"/>
                </a:lnTo>
                <a:lnTo>
                  <a:pt x="60361" y="89781"/>
                </a:lnTo>
                <a:lnTo>
                  <a:pt x="59290" y="92238"/>
                </a:lnTo>
                <a:lnTo>
                  <a:pt x="55561" y="97508"/>
                </a:lnTo>
                <a:lnTo>
                  <a:pt x="51797" y="102397"/>
                </a:lnTo>
                <a:lnTo>
                  <a:pt x="51507" y="108665"/>
                </a:lnTo>
                <a:lnTo>
                  <a:pt x="51438" y="111331"/>
                </a:lnTo>
                <a:lnTo>
                  <a:pt x="57327" y="117310"/>
                </a:lnTo>
                <a:lnTo>
                  <a:pt x="59655" y="119656"/>
                </a:lnTo>
                <a:lnTo>
                  <a:pt x="52595" y="112600"/>
                </a:lnTo>
                <a:lnTo>
                  <a:pt x="53161" y="112213"/>
                </a:lnTo>
                <a:lnTo>
                  <a:pt x="56329" y="111783"/>
                </a:lnTo>
                <a:lnTo>
                  <a:pt x="58508" y="110716"/>
                </a:lnTo>
                <a:lnTo>
                  <a:pt x="66125" y="105616"/>
                </a:lnTo>
                <a:lnTo>
                  <a:pt x="71616" y="104089"/>
                </a:lnTo>
                <a:lnTo>
                  <a:pt x="77232" y="103410"/>
                </a:lnTo>
                <a:lnTo>
                  <a:pt x="82903" y="103108"/>
                </a:lnTo>
                <a:lnTo>
                  <a:pt x="88598" y="102974"/>
                </a:lnTo>
                <a:lnTo>
                  <a:pt x="131445" y="102867"/>
                </a:lnTo>
                <a:lnTo>
                  <a:pt x="134303" y="103820"/>
                </a:lnTo>
                <a:lnTo>
                  <a:pt x="140017" y="107418"/>
                </a:lnTo>
                <a:lnTo>
                  <a:pt x="145732" y="109652"/>
                </a:lnTo>
                <a:lnTo>
                  <a:pt x="148590" y="110248"/>
                </a:lnTo>
                <a:lnTo>
                  <a:pt x="154305" y="113450"/>
                </a:lnTo>
                <a:lnTo>
                  <a:pt x="157162" y="115637"/>
                </a:lnTo>
                <a:lnTo>
                  <a:pt x="162877" y="118068"/>
                </a:lnTo>
                <a:lnTo>
                  <a:pt x="165735" y="118716"/>
                </a:lnTo>
                <a:lnTo>
                  <a:pt x="171450" y="121976"/>
                </a:lnTo>
                <a:lnTo>
                  <a:pt x="174307" y="124179"/>
                </a:lnTo>
                <a:lnTo>
                  <a:pt x="176212" y="126600"/>
                </a:lnTo>
                <a:lnTo>
                  <a:pt x="177483" y="129166"/>
                </a:lnTo>
                <a:lnTo>
                  <a:pt x="179521" y="135579"/>
                </a:lnTo>
                <a:lnTo>
                  <a:pt x="184425" y="141240"/>
                </a:lnTo>
                <a:lnTo>
                  <a:pt x="187360" y="144400"/>
                </a:lnTo>
                <a:lnTo>
                  <a:pt x="188046" y="147678"/>
                </a:lnTo>
                <a:lnTo>
                  <a:pt x="188351" y="152311"/>
                </a:lnTo>
                <a:lnTo>
                  <a:pt x="188563" y="161295"/>
                </a:lnTo>
                <a:lnTo>
                  <a:pt x="188586" y="166958"/>
                </a:lnTo>
                <a:lnTo>
                  <a:pt x="187636" y="168454"/>
                </a:lnTo>
                <a:lnTo>
                  <a:pt x="186050" y="169452"/>
                </a:lnTo>
                <a:lnTo>
                  <a:pt x="184041" y="170117"/>
                </a:lnTo>
                <a:lnTo>
                  <a:pt x="182702" y="171513"/>
                </a:lnTo>
                <a:lnTo>
                  <a:pt x="181809" y="173396"/>
                </a:lnTo>
                <a:lnTo>
                  <a:pt x="181213" y="175604"/>
                </a:lnTo>
                <a:lnTo>
                  <a:pt x="179864" y="177076"/>
                </a:lnTo>
                <a:lnTo>
                  <a:pt x="178012" y="178057"/>
                </a:lnTo>
                <a:lnTo>
                  <a:pt x="175825" y="178711"/>
                </a:lnTo>
                <a:lnTo>
                  <a:pt x="170854" y="181978"/>
                </a:lnTo>
                <a:lnTo>
                  <a:pt x="168195" y="184183"/>
                </a:lnTo>
                <a:lnTo>
                  <a:pt x="165470" y="185652"/>
                </a:lnTo>
                <a:lnTo>
                  <a:pt x="156132" y="188674"/>
                </a:lnTo>
                <a:lnTo>
                  <a:pt x="151713" y="190552"/>
                </a:lnTo>
                <a:lnTo>
                  <a:pt x="146862" y="192756"/>
                </a:lnTo>
                <a:lnTo>
                  <a:pt x="142675" y="194225"/>
                </a:lnTo>
                <a:lnTo>
                  <a:pt x="135484" y="195858"/>
                </a:lnTo>
                <a:lnTo>
                  <a:pt x="131280" y="196294"/>
                </a:lnTo>
                <a:lnTo>
                  <a:pt x="126573" y="196584"/>
                </a:lnTo>
                <a:lnTo>
                  <a:pt x="121529" y="196777"/>
                </a:lnTo>
                <a:lnTo>
                  <a:pt x="116262" y="197859"/>
                </a:lnTo>
                <a:lnTo>
                  <a:pt x="110845" y="199533"/>
                </a:lnTo>
                <a:lnTo>
                  <a:pt x="105330" y="201601"/>
                </a:lnTo>
                <a:lnTo>
                  <a:pt x="100700" y="202979"/>
                </a:lnTo>
                <a:lnTo>
                  <a:pt x="93015" y="204512"/>
                </a:lnTo>
                <a:lnTo>
                  <a:pt x="88680" y="204920"/>
                </a:lnTo>
                <a:lnTo>
                  <a:pt x="83885" y="205192"/>
                </a:lnTo>
                <a:lnTo>
                  <a:pt x="74430" y="205495"/>
                </a:lnTo>
                <a:lnTo>
                  <a:pt x="60598" y="205689"/>
                </a:lnTo>
                <a:lnTo>
                  <a:pt x="57544" y="205705"/>
                </a:lnTo>
                <a:lnTo>
                  <a:pt x="54555" y="204763"/>
                </a:lnTo>
                <a:lnTo>
                  <a:pt x="48694" y="201177"/>
                </a:lnTo>
                <a:lnTo>
                  <a:pt x="44590" y="198353"/>
                </a:lnTo>
                <a:lnTo>
                  <a:pt x="41091" y="197693"/>
                </a:lnTo>
                <a:lnTo>
                  <a:pt x="38824" y="197517"/>
                </a:lnTo>
                <a:lnTo>
                  <a:pt x="36360" y="196447"/>
                </a:lnTo>
                <a:lnTo>
                  <a:pt x="29294" y="191343"/>
                </a:lnTo>
                <a:lnTo>
                  <a:pt x="23884" y="186595"/>
                </a:lnTo>
                <a:lnTo>
                  <a:pt x="8960" y="171834"/>
                </a:lnTo>
                <a:lnTo>
                  <a:pt x="8649" y="165632"/>
                </a:lnTo>
                <a:lnTo>
                  <a:pt x="8577" y="160496"/>
                </a:lnTo>
                <a:lnTo>
                  <a:pt x="8576" y="158431"/>
                </a:lnTo>
                <a:lnTo>
                  <a:pt x="7622" y="157055"/>
                </a:lnTo>
                <a:lnTo>
                  <a:pt x="6034" y="156137"/>
                </a:lnTo>
                <a:lnTo>
                  <a:pt x="0" y="1543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"/>
          <p:cNvSpPr/>
          <p:nvPr/>
        </p:nvSpPr>
        <p:spPr>
          <a:xfrm>
            <a:off x="5772194" y="4089082"/>
            <a:ext cx="222690" cy="274204"/>
          </a:xfrm>
          <a:custGeom>
            <a:avLst/>
            <a:gdLst/>
            <a:ahLst/>
            <a:cxnLst/>
            <a:rect l="0" t="0" r="0" b="0"/>
            <a:pathLst>
              <a:path w="222690" h="274204">
                <a:moveTo>
                  <a:pt x="179978" y="8572"/>
                </a:moveTo>
                <a:lnTo>
                  <a:pt x="171759" y="353"/>
                </a:lnTo>
                <a:lnTo>
                  <a:pt x="165584" y="70"/>
                </a:lnTo>
                <a:lnTo>
                  <a:pt x="161743" y="21"/>
                </a:lnTo>
                <a:lnTo>
                  <a:pt x="112537" y="0"/>
                </a:lnTo>
                <a:lnTo>
                  <a:pt x="108348" y="953"/>
                </a:lnTo>
                <a:lnTo>
                  <a:pt x="104602" y="2540"/>
                </a:lnTo>
                <a:lnTo>
                  <a:pt x="101152" y="4551"/>
                </a:lnTo>
                <a:lnTo>
                  <a:pt x="96948" y="6844"/>
                </a:lnTo>
                <a:lnTo>
                  <a:pt x="87196" y="11932"/>
                </a:lnTo>
                <a:lnTo>
                  <a:pt x="82881" y="14622"/>
                </a:lnTo>
                <a:lnTo>
                  <a:pt x="79052" y="17368"/>
                </a:lnTo>
                <a:lnTo>
                  <a:pt x="75546" y="20151"/>
                </a:lnTo>
                <a:lnTo>
                  <a:pt x="71304" y="22959"/>
                </a:lnTo>
                <a:lnTo>
                  <a:pt x="66571" y="25784"/>
                </a:lnTo>
                <a:lnTo>
                  <a:pt x="61511" y="28619"/>
                </a:lnTo>
                <a:lnTo>
                  <a:pt x="50809" y="34310"/>
                </a:lnTo>
                <a:lnTo>
                  <a:pt x="45288" y="37161"/>
                </a:lnTo>
                <a:lnTo>
                  <a:pt x="40655" y="40014"/>
                </a:lnTo>
                <a:lnTo>
                  <a:pt x="36613" y="42868"/>
                </a:lnTo>
                <a:lnTo>
                  <a:pt x="32967" y="45724"/>
                </a:lnTo>
                <a:lnTo>
                  <a:pt x="26375" y="48897"/>
                </a:lnTo>
                <a:lnTo>
                  <a:pt x="23284" y="49743"/>
                </a:lnTo>
                <a:lnTo>
                  <a:pt x="17309" y="53223"/>
                </a:lnTo>
                <a:lnTo>
                  <a:pt x="14382" y="55485"/>
                </a:lnTo>
                <a:lnTo>
                  <a:pt x="8590" y="57998"/>
                </a:lnTo>
                <a:lnTo>
                  <a:pt x="5712" y="58667"/>
                </a:lnTo>
                <a:lnTo>
                  <a:pt x="3793" y="60067"/>
                </a:lnTo>
                <a:lnTo>
                  <a:pt x="2514" y="61952"/>
                </a:lnTo>
                <a:lnTo>
                  <a:pt x="1093" y="66587"/>
                </a:lnTo>
                <a:lnTo>
                  <a:pt x="180" y="74783"/>
                </a:lnTo>
                <a:lnTo>
                  <a:pt x="0" y="76685"/>
                </a:lnTo>
                <a:lnTo>
                  <a:pt x="4520" y="81564"/>
                </a:lnTo>
                <a:lnTo>
                  <a:pt x="6808" y="82952"/>
                </a:lnTo>
                <a:lnTo>
                  <a:pt x="11891" y="84492"/>
                </a:lnTo>
                <a:lnTo>
                  <a:pt x="17325" y="85177"/>
                </a:lnTo>
                <a:lnTo>
                  <a:pt x="22916" y="85482"/>
                </a:lnTo>
                <a:lnTo>
                  <a:pt x="28575" y="85617"/>
                </a:lnTo>
                <a:lnTo>
                  <a:pt x="57611" y="85716"/>
                </a:lnTo>
                <a:lnTo>
                  <a:pt x="63158" y="86671"/>
                </a:lnTo>
                <a:lnTo>
                  <a:pt x="68761" y="88261"/>
                </a:lnTo>
                <a:lnTo>
                  <a:pt x="74400" y="90274"/>
                </a:lnTo>
                <a:lnTo>
                  <a:pt x="80065" y="91615"/>
                </a:lnTo>
                <a:lnTo>
                  <a:pt x="85747" y="92509"/>
                </a:lnTo>
                <a:lnTo>
                  <a:pt x="91440" y="93105"/>
                </a:lnTo>
                <a:lnTo>
                  <a:pt x="97140" y="93503"/>
                </a:lnTo>
                <a:lnTo>
                  <a:pt x="102845" y="93768"/>
                </a:lnTo>
                <a:lnTo>
                  <a:pt x="108554" y="93944"/>
                </a:lnTo>
                <a:lnTo>
                  <a:pt x="114264" y="95015"/>
                </a:lnTo>
                <a:lnTo>
                  <a:pt x="119976" y="96681"/>
                </a:lnTo>
                <a:lnTo>
                  <a:pt x="125689" y="98744"/>
                </a:lnTo>
                <a:lnTo>
                  <a:pt x="131403" y="101072"/>
                </a:lnTo>
                <a:lnTo>
                  <a:pt x="137118" y="103576"/>
                </a:lnTo>
                <a:lnTo>
                  <a:pt x="148546" y="108899"/>
                </a:lnTo>
                <a:lnTo>
                  <a:pt x="159976" y="114440"/>
                </a:lnTo>
                <a:lnTo>
                  <a:pt x="164738" y="116298"/>
                </a:lnTo>
                <a:lnTo>
                  <a:pt x="168866" y="117537"/>
                </a:lnTo>
                <a:lnTo>
                  <a:pt x="172570" y="118363"/>
                </a:lnTo>
                <a:lnTo>
                  <a:pt x="176944" y="120819"/>
                </a:lnTo>
                <a:lnTo>
                  <a:pt x="181765" y="124361"/>
                </a:lnTo>
                <a:lnTo>
                  <a:pt x="186884" y="128627"/>
                </a:lnTo>
                <a:lnTo>
                  <a:pt x="191250" y="132424"/>
                </a:lnTo>
                <a:lnTo>
                  <a:pt x="195113" y="135908"/>
                </a:lnTo>
                <a:lnTo>
                  <a:pt x="201944" y="143271"/>
                </a:lnTo>
                <a:lnTo>
                  <a:pt x="205100" y="147902"/>
                </a:lnTo>
                <a:lnTo>
                  <a:pt x="208156" y="152893"/>
                </a:lnTo>
                <a:lnTo>
                  <a:pt x="211146" y="158126"/>
                </a:lnTo>
                <a:lnTo>
                  <a:pt x="217008" y="169021"/>
                </a:lnTo>
                <a:lnTo>
                  <a:pt x="218953" y="173641"/>
                </a:lnTo>
                <a:lnTo>
                  <a:pt x="221112" y="181314"/>
                </a:lnTo>
                <a:lnTo>
                  <a:pt x="221688" y="185646"/>
                </a:lnTo>
                <a:lnTo>
                  <a:pt x="222073" y="190439"/>
                </a:lnTo>
                <a:lnTo>
                  <a:pt x="222499" y="199892"/>
                </a:lnTo>
                <a:lnTo>
                  <a:pt x="222689" y="207269"/>
                </a:lnTo>
                <a:lnTo>
                  <a:pt x="221787" y="211522"/>
                </a:lnTo>
                <a:lnTo>
                  <a:pt x="220233" y="216262"/>
                </a:lnTo>
                <a:lnTo>
                  <a:pt x="218245" y="221327"/>
                </a:lnTo>
                <a:lnTo>
                  <a:pt x="216035" y="229495"/>
                </a:lnTo>
                <a:lnTo>
                  <a:pt x="215446" y="233007"/>
                </a:lnTo>
                <a:lnTo>
                  <a:pt x="212252" y="239449"/>
                </a:lnTo>
                <a:lnTo>
                  <a:pt x="207657" y="245487"/>
                </a:lnTo>
                <a:lnTo>
                  <a:pt x="202440" y="251345"/>
                </a:lnTo>
                <a:lnTo>
                  <a:pt x="196946" y="257124"/>
                </a:lnTo>
                <a:lnTo>
                  <a:pt x="194148" y="259999"/>
                </a:lnTo>
                <a:lnTo>
                  <a:pt x="190377" y="261915"/>
                </a:lnTo>
                <a:lnTo>
                  <a:pt x="185958" y="263193"/>
                </a:lnTo>
                <a:lnTo>
                  <a:pt x="181107" y="264044"/>
                </a:lnTo>
                <a:lnTo>
                  <a:pt x="176921" y="265564"/>
                </a:lnTo>
                <a:lnTo>
                  <a:pt x="173177" y="267531"/>
                </a:lnTo>
                <a:lnTo>
                  <a:pt x="166478" y="271303"/>
                </a:lnTo>
                <a:lnTo>
                  <a:pt x="160326" y="272979"/>
                </a:lnTo>
                <a:lnTo>
                  <a:pt x="156399" y="273426"/>
                </a:lnTo>
                <a:lnTo>
                  <a:pt x="151876" y="273724"/>
                </a:lnTo>
                <a:lnTo>
                  <a:pt x="142724" y="274055"/>
                </a:lnTo>
                <a:lnTo>
                  <a:pt x="135481" y="274203"/>
                </a:lnTo>
                <a:lnTo>
                  <a:pt x="131263" y="273289"/>
                </a:lnTo>
                <a:lnTo>
                  <a:pt x="126546" y="271728"/>
                </a:lnTo>
                <a:lnTo>
                  <a:pt x="121497" y="269734"/>
                </a:lnTo>
                <a:lnTo>
                  <a:pt x="116226" y="268405"/>
                </a:lnTo>
                <a:lnTo>
                  <a:pt x="110807" y="267519"/>
                </a:lnTo>
                <a:lnTo>
                  <a:pt x="105289" y="266929"/>
                </a:lnTo>
                <a:lnTo>
                  <a:pt x="100658" y="265583"/>
                </a:lnTo>
                <a:lnTo>
                  <a:pt x="96618" y="263733"/>
                </a:lnTo>
                <a:lnTo>
                  <a:pt x="92972" y="261547"/>
                </a:lnTo>
                <a:lnTo>
                  <a:pt x="88637" y="259137"/>
                </a:lnTo>
                <a:lnTo>
                  <a:pt x="78739" y="253920"/>
                </a:lnTo>
                <a:lnTo>
                  <a:pt x="74386" y="251195"/>
                </a:lnTo>
                <a:lnTo>
                  <a:pt x="70531" y="248426"/>
                </a:lnTo>
                <a:lnTo>
                  <a:pt x="67008" y="245627"/>
                </a:lnTo>
                <a:lnTo>
                  <a:pt x="64660" y="242809"/>
                </a:lnTo>
                <a:lnTo>
                  <a:pt x="63095" y="239978"/>
                </a:lnTo>
                <a:lnTo>
                  <a:pt x="60403" y="233339"/>
                </a:lnTo>
                <a:lnTo>
                  <a:pt x="56031" y="224039"/>
                </a:lnTo>
                <a:lnTo>
                  <a:pt x="54484" y="218892"/>
                </a:lnTo>
                <a:lnTo>
                  <a:pt x="53453" y="213556"/>
                </a:lnTo>
                <a:lnTo>
                  <a:pt x="52765" y="208093"/>
                </a:lnTo>
                <a:lnTo>
                  <a:pt x="52307" y="203499"/>
                </a:lnTo>
                <a:lnTo>
                  <a:pt x="51798" y="195854"/>
                </a:lnTo>
                <a:lnTo>
                  <a:pt x="51571" y="186741"/>
                </a:lnTo>
                <a:lnTo>
                  <a:pt x="51426" y="165369"/>
                </a:lnTo>
                <a:lnTo>
                  <a:pt x="52367" y="159776"/>
                </a:lnTo>
                <a:lnTo>
                  <a:pt x="53946" y="154142"/>
                </a:lnTo>
                <a:lnTo>
                  <a:pt x="55952" y="148482"/>
                </a:lnTo>
                <a:lnTo>
                  <a:pt x="58241" y="143755"/>
                </a:lnTo>
                <a:lnTo>
                  <a:pt x="63326" y="135964"/>
                </a:lnTo>
                <a:lnTo>
                  <a:pt x="68760" y="129326"/>
                </a:lnTo>
                <a:lnTo>
                  <a:pt x="74351" y="122248"/>
                </a:lnTo>
                <a:lnTo>
                  <a:pt x="77174" y="117694"/>
                </a:lnTo>
                <a:lnTo>
                  <a:pt x="80010" y="112753"/>
                </a:lnTo>
                <a:lnTo>
                  <a:pt x="85700" y="104722"/>
                </a:lnTo>
                <a:lnTo>
                  <a:pt x="91404" y="97979"/>
                </a:lnTo>
                <a:lnTo>
                  <a:pt x="97115" y="91806"/>
                </a:lnTo>
                <a:lnTo>
                  <a:pt x="105684" y="82976"/>
                </a:lnTo>
                <a:lnTo>
                  <a:pt x="108541" y="81035"/>
                </a:lnTo>
                <a:lnTo>
                  <a:pt x="114256" y="78878"/>
                </a:lnTo>
                <a:lnTo>
                  <a:pt x="119971" y="75380"/>
                </a:lnTo>
                <a:lnTo>
                  <a:pt x="126850" y="69923"/>
                </a:lnTo>
                <a:lnTo>
                  <a:pt x="132592" y="64427"/>
                </a:lnTo>
                <a:lnTo>
                  <a:pt x="135052" y="62954"/>
                </a:lnTo>
                <a:lnTo>
                  <a:pt x="140326" y="61317"/>
                </a:lnTo>
                <a:lnTo>
                  <a:pt x="145688" y="600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"/>
          <p:cNvSpPr/>
          <p:nvPr/>
        </p:nvSpPr>
        <p:spPr>
          <a:xfrm>
            <a:off x="6012179" y="3977673"/>
            <a:ext cx="188597" cy="197104"/>
          </a:xfrm>
          <a:custGeom>
            <a:avLst/>
            <a:gdLst/>
            <a:ahLst/>
            <a:cxnLst/>
            <a:rect l="0" t="0" r="0" b="0"/>
            <a:pathLst>
              <a:path w="188597" h="197104">
                <a:moveTo>
                  <a:pt x="0" y="42829"/>
                </a:moveTo>
                <a:lnTo>
                  <a:pt x="0" y="38278"/>
                </a:lnTo>
                <a:lnTo>
                  <a:pt x="953" y="36938"/>
                </a:lnTo>
                <a:lnTo>
                  <a:pt x="2541" y="36044"/>
                </a:lnTo>
                <a:lnTo>
                  <a:pt x="7382" y="34610"/>
                </a:lnTo>
                <a:lnTo>
                  <a:pt x="7779" y="33539"/>
                </a:lnTo>
                <a:lnTo>
                  <a:pt x="8220" y="29811"/>
                </a:lnTo>
                <a:lnTo>
                  <a:pt x="9290" y="27482"/>
                </a:lnTo>
                <a:lnTo>
                  <a:pt x="13019" y="22356"/>
                </a:lnTo>
                <a:lnTo>
                  <a:pt x="15347" y="20608"/>
                </a:lnTo>
                <a:lnTo>
                  <a:pt x="17852" y="19443"/>
                </a:lnTo>
                <a:lnTo>
                  <a:pt x="20474" y="18666"/>
                </a:lnTo>
                <a:lnTo>
                  <a:pt x="24127" y="18148"/>
                </a:lnTo>
                <a:lnTo>
                  <a:pt x="28468" y="17802"/>
                </a:lnTo>
                <a:lnTo>
                  <a:pt x="33266" y="17572"/>
                </a:lnTo>
                <a:lnTo>
                  <a:pt x="37417" y="16466"/>
                </a:lnTo>
                <a:lnTo>
                  <a:pt x="41137" y="14776"/>
                </a:lnTo>
                <a:lnTo>
                  <a:pt x="44570" y="12697"/>
                </a:lnTo>
                <a:lnTo>
                  <a:pt x="47811" y="11311"/>
                </a:lnTo>
                <a:lnTo>
                  <a:pt x="50924" y="10387"/>
                </a:lnTo>
                <a:lnTo>
                  <a:pt x="53952" y="9771"/>
                </a:lnTo>
                <a:lnTo>
                  <a:pt x="57876" y="8408"/>
                </a:lnTo>
                <a:lnTo>
                  <a:pt x="62397" y="6546"/>
                </a:lnTo>
                <a:lnTo>
                  <a:pt x="67315" y="4353"/>
                </a:lnTo>
                <a:lnTo>
                  <a:pt x="71547" y="2891"/>
                </a:lnTo>
                <a:lnTo>
                  <a:pt x="75321" y="1917"/>
                </a:lnTo>
                <a:lnTo>
                  <a:pt x="78789" y="1266"/>
                </a:lnTo>
                <a:lnTo>
                  <a:pt x="83006" y="833"/>
                </a:lnTo>
                <a:lnTo>
                  <a:pt x="87723" y="544"/>
                </a:lnTo>
                <a:lnTo>
                  <a:pt x="97091" y="223"/>
                </a:lnTo>
                <a:lnTo>
                  <a:pt x="107720" y="43"/>
                </a:lnTo>
                <a:lnTo>
                  <a:pt x="113916" y="0"/>
                </a:lnTo>
                <a:lnTo>
                  <a:pt x="117854" y="942"/>
                </a:lnTo>
                <a:lnTo>
                  <a:pt x="122385" y="2522"/>
                </a:lnTo>
                <a:lnTo>
                  <a:pt x="127310" y="4528"/>
                </a:lnTo>
                <a:lnTo>
                  <a:pt x="131546" y="6817"/>
                </a:lnTo>
                <a:lnTo>
                  <a:pt x="135322" y="9296"/>
                </a:lnTo>
                <a:lnTo>
                  <a:pt x="143677" y="15568"/>
                </a:lnTo>
                <a:lnTo>
                  <a:pt x="147359" y="18965"/>
                </a:lnTo>
                <a:lnTo>
                  <a:pt x="149675" y="21205"/>
                </a:lnTo>
                <a:lnTo>
                  <a:pt x="151218" y="23650"/>
                </a:lnTo>
                <a:lnTo>
                  <a:pt x="152934" y="28908"/>
                </a:lnTo>
                <a:lnTo>
                  <a:pt x="153391" y="32596"/>
                </a:lnTo>
                <a:lnTo>
                  <a:pt x="153696" y="36959"/>
                </a:lnTo>
                <a:lnTo>
                  <a:pt x="153899" y="41773"/>
                </a:lnTo>
                <a:lnTo>
                  <a:pt x="153082" y="46888"/>
                </a:lnTo>
                <a:lnTo>
                  <a:pt x="151585" y="52202"/>
                </a:lnTo>
                <a:lnTo>
                  <a:pt x="149634" y="57650"/>
                </a:lnTo>
                <a:lnTo>
                  <a:pt x="146429" y="63188"/>
                </a:lnTo>
                <a:lnTo>
                  <a:pt x="142387" y="68784"/>
                </a:lnTo>
                <a:lnTo>
                  <a:pt x="137787" y="74420"/>
                </a:lnTo>
                <a:lnTo>
                  <a:pt x="133769" y="79130"/>
                </a:lnTo>
                <a:lnTo>
                  <a:pt x="130137" y="83222"/>
                </a:lnTo>
                <a:lnTo>
                  <a:pt x="126763" y="86902"/>
                </a:lnTo>
                <a:lnTo>
                  <a:pt x="123561" y="91261"/>
                </a:lnTo>
                <a:lnTo>
                  <a:pt x="120474" y="96072"/>
                </a:lnTo>
                <a:lnTo>
                  <a:pt x="117464" y="101185"/>
                </a:lnTo>
                <a:lnTo>
                  <a:pt x="113552" y="106498"/>
                </a:lnTo>
                <a:lnTo>
                  <a:pt x="109039" y="111945"/>
                </a:lnTo>
                <a:lnTo>
                  <a:pt x="104125" y="117481"/>
                </a:lnTo>
                <a:lnTo>
                  <a:pt x="99897" y="123077"/>
                </a:lnTo>
                <a:lnTo>
                  <a:pt x="96126" y="128713"/>
                </a:lnTo>
                <a:lnTo>
                  <a:pt x="92659" y="134375"/>
                </a:lnTo>
                <a:lnTo>
                  <a:pt x="89395" y="139102"/>
                </a:lnTo>
                <a:lnTo>
                  <a:pt x="86267" y="143206"/>
                </a:lnTo>
                <a:lnTo>
                  <a:pt x="83229" y="146895"/>
                </a:lnTo>
                <a:lnTo>
                  <a:pt x="80251" y="150306"/>
                </a:lnTo>
                <a:lnTo>
                  <a:pt x="77314" y="153533"/>
                </a:lnTo>
                <a:lnTo>
                  <a:pt x="74402" y="156637"/>
                </a:lnTo>
                <a:lnTo>
                  <a:pt x="72462" y="159658"/>
                </a:lnTo>
                <a:lnTo>
                  <a:pt x="70305" y="165556"/>
                </a:lnTo>
                <a:lnTo>
                  <a:pt x="66807" y="171352"/>
                </a:lnTo>
                <a:lnTo>
                  <a:pt x="60406" y="179484"/>
                </a:lnTo>
                <a:lnTo>
                  <a:pt x="60126" y="184390"/>
                </a:lnTo>
                <a:lnTo>
                  <a:pt x="60043" y="187326"/>
                </a:lnTo>
                <a:lnTo>
                  <a:pt x="60984" y="187738"/>
                </a:lnTo>
                <a:lnTo>
                  <a:pt x="66859" y="188318"/>
                </a:lnTo>
                <a:lnTo>
                  <a:pt x="71943" y="188453"/>
                </a:lnTo>
                <a:lnTo>
                  <a:pt x="73679" y="189442"/>
                </a:lnTo>
                <a:lnTo>
                  <a:pt x="74837" y="191053"/>
                </a:lnTo>
                <a:lnTo>
                  <a:pt x="75609" y="193080"/>
                </a:lnTo>
                <a:lnTo>
                  <a:pt x="78029" y="194432"/>
                </a:lnTo>
                <a:lnTo>
                  <a:pt x="81547" y="195333"/>
                </a:lnTo>
                <a:lnTo>
                  <a:pt x="85798" y="195933"/>
                </a:lnTo>
                <a:lnTo>
                  <a:pt x="89584" y="196333"/>
                </a:lnTo>
                <a:lnTo>
                  <a:pt x="93060" y="196600"/>
                </a:lnTo>
                <a:lnTo>
                  <a:pt x="96330" y="196778"/>
                </a:lnTo>
                <a:lnTo>
                  <a:pt x="105044" y="196976"/>
                </a:lnTo>
                <a:lnTo>
                  <a:pt x="126160" y="197103"/>
                </a:lnTo>
                <a:lnTo>
                  <a:pt x="131732" y="196160"/>
                </a:lnTo>
                <a:lnTo>
                  <a:pt x="137351" y="194580"/>
                </a:lnTo>
                <a:lnTo>
                  <a:pt x="143003" y="192574"/>
                </a:lnTo>
                <a:lnTo>
                  <a:pt x="150580" y="191236"/>
                </a:lnTo>
                <a:lnTo>
                  <a:pt x="159442" y="190345"/>
                </a:lnTo>
                <a:lnTo>
                  <a:pt x="188596" y="1885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"/>
          <p:cNvSpPr/>
          <p:nvPr/>
        </p:nvSpPr>
        <p:spPr>
          <a:xfrm>
            <a:off x="6449377" y="4089082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503" y="8731"/>
                </a:lnTo>
                <a:lnTo>
                  <a:pt x="8563" y="15849"/>
                </a:lnTo>
                <a:lnTo>
                  <a:pt x="9519" y="17234"/>
                </a:lnTo>
                <a:lnTo>
                  <a:pt x="11108" y="19109"/>
                </a:lnTo>
                <a:lnTo>
                  <a:pt x="13121" y="21312"/>
                </a:lnTo>
                <a:lnTo>
                  <a:pt x="14462" y="24685"/>
                </a:lnTo>
                <a:lnTo>
                  <a:pt x="15357" y="28840"/>
                </a:lnTo>
                <a:lnTo>
                  <a:pt x="15953" y="33514"/>
                </a:lnTo>
                <a:lnTo>
                  <a:pt x="16615" y="41248"/>
                </a:lnTo>
                <a:lnTo>
                  <a:pt x="16792" y="44643"/>
                </a:lnTo>
                <a:lnTo>
                  <a:pt x="17862" y="48813"/>
                </a:lnTo>
                <a:lnTo>
                  <a:pt x="19528" y="53496"/>
                </a:lnTo>
                <a:lnTo>
                  <a:pt x="21591" y="58524"/>
                </a:lnTo>
                <a:lnTo>
                  <a:pt x="22967" y="63781"/>
                </a:lnTo>
                <a:lnTo>
                  <a:pt x="23884" y="69191"/>
                </a:lnTo>
                <a:lnTo>
                  <a:pt x="24495" y="74702"/>
                </a:lnTo>
                <a:lnTo>
                  <a:pt x="24903" y="80282"/>
                </a:lnTo>
                <a:lnTo>
                  <a:pt x="25175" y="85906"/>
                </a:lnTo>
                <a:lnTo>
                  <a:pt x="25476" y="97236"/>
                </a:lnTo>
                <a:lnTo>
                  <a:pt x="25610" y="108621"/>
                </a:lnTo>
                <a:lnTo>
                  <a:pt x="26599" y="115276"/>
                </a:lnTo>
                <a:lnTo>
                  <a:pt x="28210" y="122571"/>
                </a:lnTo>
                <a:lnTo>
                  <a:pt x="30237" y="130291"/>
                </a:lnTo>
                <a:lnTo>
                  <a:pt x="31587" y="137344"/>
                </a:lnTo>
                <a:lnTo>
                  <a:pt x="32488" y="143950"/>
                </a:lnTo>
                <a:lnTo>
                  <a:pt x="33089" y="150259"/>
                </a:lnTo>
                <a:lnTo>
                  <a:pt x="33490" y="157323"/>
                </a:lnTo>
                <a:lnTo>
                  <a:pt x="33934" y="172791"/>
                </a:lnTo>
                <a:lnTo>
                  <a:pt x="34220" y="193270"/>
                </a:lnTo>
                <a:lnTo>
                  <a:pt x="3429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"/>
          <p:cNvSpPr/>
          <p:nvPr/>
        </p:nvSpPr>
        <p:spPr>
          <a:xfrm>
            <a:off x="6330585" y="4209097"/>
            <a:ext cx="281671" cy="25719"/>
          </a:xfrm>
          <a:custGeom>
            <a:avLst/>
            <a:gdLst/>
            <a:ahLst/>
            <a:cxnLst/>
            <a:rect l="0" t="0" r="0" b="0"/>
            <a:pathLst>
              <a:path w="281671" h="25719">
                <a:moveTo>
                  <a:pt x="15922" y="25718"/>
                </a:moveTo>
                <a:lnTo>
                  <a:pt x="11372" y="25718"/>
                </a:lnTo>
                <a:lnTo>
                  <a:pt x="10031" y="24765"/>
                </a:lnTo>
                <a:lnTo>
                  <a:pt x="9137" y="23178"/>
                </a:lnTo>
                <a:lnTo>
                  <a:pt x="7703" y="18337"/>
                </a:lnTo>
                <a:lnTo>
                  <a:pt x="6633" y="17939"/>
                </a:lnTo>
                <a:lnTo>
                  <a:pt x="0" y="17250"/>
                </a:lnTo>
                <a:lnTo>
                  <a:pt x="7579" y="17152"/>
                </a:lnTo>
                <a:lnTo>
                  <a:pt x="19186" y="17146"/>
                </a:lnTo>
                <a:lnTo>
                  <a:pt x="21908" y="16193"/>
                </a:lnTo>
                <a:lnTo>
                  <a:pt x="24675" y="14606"/>
                </a:lnTo>
                <a:lnTo>
                  <a:pt x="27473" y="12594"/>
                </a:lnTo>
                <a:lnTo>
                  <a:pt x="31242" y="11254"/>
                </a:lnTo>
                <a:lnTo>
                  <a:pt x="35661" y="10360"/>
                </a:lnTo>
                <a:lnTo>
                  <a:pt x="40511" y="9764"/>
                </a:lnTo>
                <a:lnTo>
                  <a:pt x="45650" y="8414"/>
                </a:lnTo>
                <a:lnTo>
                  <a:pt x="50981" y="6562"/>
                </a:lnTo>
                <a:lnTo>
                  <a:pt x="56439" y="4375"/>
                </a:lnTo>
                <a:lnTo>
                  <a:pt x="62936" y="2917"/>
                </a:lnTo>
                <a:lnTo>
                  <a:pt x="70125" y="1945"/>
                </a:lnTo>
                <a:lnTo>
                  <a:pt x="77775" y="1296"/>
                </a:lnTo>
                <a:lnTo>
                  <a:pt x="84780" y="865"/>
                </a:lnTo>
                <a:lnTo>
                  <a:pt x="97643" y="384"/>
                </a:lnTo>
                <a:lnTo>
                  <a:pt x="115595" y="114"/>
                </a:lnTo>
                <a:lnTo>
                  <a:pt x="2816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9"/>
          <p:cNvSpPr/>
          <p:nvPr/>
        </p:nvSpPr>
        <p:spPr>
          <a:xfrm>
            <a:off x="6740842" y="4046220"/>
            <a:ext cx="42864" cy="342901"/>
          </a:xfrm>
          <a:custGeom>
            <a:avLst/>
            <a:gdLst/>
            <a:ahLst/>
            <a:cxnLst/>
            <a:rect l="0" t="0" r="0" b="0"/>
            <a:pathLst>
              <a:path w="42864" h="342901">
                <a:moveTo>
                  <a:pt x="0" y="0"/>
                </a:moveTo>
                <a:lnTo>
                  <a:pt x="0" y="116839"/>
                </a:lnTo>
                <a:lnTo>
                  <a:pt x="953" y="123613"/>
                </a:lnTo>
                <a:lnTo>
                  <a:pt x="2540" y="130986"/>
                </a:lnTo>
                <a:lnTo>
                  <a:pt x="4551" y="138759"/>
                </a:lnTo>
                <a:lnTo>
                  <a:pt x="5891" y="145846"/>
                </a:lnTo>
                <a:lnTo>
                  <a:pt x="6785" y="152476"/>
                </a:lnTo>
                <a:lnTo>
                  <a:pt x="7381" y="158800"/>
                </a:lnTo>
                <a:lnTo>
                  <a:pt x="7778" y="164922"/>
                </a:lnTo>
                <a:lnTo>
                  <a:pt x="8043" y="170908"/>
                </a:lnTo>
                <a:lnTo>
                  <a:pt x="8219" y="176804"/>
                </a:lnTo>
                <a:lnTo>
                  <a:pt x="9290" y="183591"/>
                </a:lnTo>
                <a:lnTo>
                  <a:pt x="10955" y="190974"/>
                </a:lnTo>
                <a:lnTo>
                  <a:pt x="13019" y="198753"/>
                </a:lnTo>
                <a:lnTo>
                  <a:pt x="14395" y="205845"/>
                </a:lnTo>
                <a:lnTo>
                  <a:pt x="15311" y="212477"/>
                </a:lnTo>
                <a:lnTo>
                  <a:pt x="15923" y="218804"/>
                </a:lnTo>
                <a:lnTo>
                  <a:pt x="17283" y="224927"/>
                </a:lnTo>
                <a:lnTo>
                  <a:pt x="19142" y="230913"/>
                </a:lnTo>
                <a:lnTo>
                  <a:pt x="21333" y="236810"/>
                </a:lnTo>
                <a:lnTo>
                  <a:pt x="22795" y="242646"/>
                </a:lnTo>
                <a:lnTo>
                  <a:pt x="23769" y="248441"/>
                </a:lnTo>
                <a:lnTo>
                  <a:pt x="24419" y="254210"/>
                </a:lnTo>
                <a:lnTo>
                  <a:pt x="25804" y="259960"/>
                </a:lnTo>
                <a:lnTo>
                  <a:pt x="27680" y="265700"/>
                </a:lnTo>
                <a:lnTo>
                  <a:pt x="29884" y="271431"/>
                </a:lnTo>
                <a:lnTo>
                  <a:pt x="31352" y="277156"/>
                </a:lnTo>
                <a:lnTo>
                  <a:pt x="32332" y="282878"/>
                </a:lnTo>
                <a:lnTo>
                  <a:pt x="32984" y="288598"/>
                </a:lnTo>
                <a:lnTo>
                  <a:pt x="34372" y="293363"/>
                </a:lnTo>
                <a:lnTo>
                  <a:pt x="36250" y="297493"/>
                </a:lnTo>
                <a:lnTo>
                  <a:pt x="38455" y="301199"/>
                </a:lnTo>
                <a:lnTo>
                  <a:pt x="39923" y="304621"/>
                </a:lnTo>
                <a:lnTo>
                  <a:pt x="40903" y="307856"/>
                </a:lnTo>
                <a:lnTo>
                  <a:pt x="41992" y="313990"/>
                </a:lnTo>
                <a:lnTo>
                  <a:pt x="42605" y="322798"/>
                </a:lnTo>
                <a:lnTo>
                  <a:pt x="42786" y="331440"/>
                </a:lnTo>
                <a:lnTo>
                  <a:pt x="42862" y="342833"/>
                </a:lnTo>
                <a:lnTo>
                  <a:pt x="42863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"/>
          <p:cNvSpPr/>
          <p:nvPr/>
        </p:nvSpPr>
        <p:spPr>
          <a:xfrm>
            <a:off x="6878002" y="4054792"/>
            <a:ext cx="180024" cy="308575"/>
          </a:xfrm>
          <a:custGeom>
            <a:avLst/>
            <a:gdLst/>
            <a:ahLst/>
            <a:cxnLst/>
            <a:rect l="0" t="0" r="0" b="0"/>
            <a:pathLst>
              <a:path w="180024" h="308575">
                <a:moveTo>
                  <a:pt x="180023" y="8573"/>
                </a:moveTo>
                <a:lnTo>
                  <a:pt x="175472" y="4022"/>
                </a:lnTo>
                <a:lnTo>
                  <a:pt x="173179" y="2681"/>
                </a:lnTo>
                <a:lnTo>
                  <a:pt x="168091" y="1192"/>
                </a:lnTo>
                <a:lnTo>
                  <a:pt x="162655" y="530"/>
                </a:lnTo>
                <a:lnTo>
                  <a:pt x="159871" y="353"/>
                </a:lnTo>
                <a:lnTo>
                  <a:pt x="151699" y="157"/>
                </a:lnTo>
                <a:lnTo>
                  <a:pt x="13128" y="0"/>
                </a:lnTo>
                <a:lnTo>
                  <a:pt x="11610" y="953"/>
                </a:lnTo>
                <a:lnTo>
                  <a:pt x="10597" y="2540"/>
                </a:lnTo>
                <a:lnTo>
                  <a:pt x="9923" y="4551"/>
                </a:lnTo>
                <a:lnTo>
                  <a:pt x="6632" y="9325"/>
                </a:lnTo>
                <a:lnTo>
                  <a:pt x="1310" y="15601"/>
                </a:lnTo>
                <a:lnTo>
                  <a:pt x="582" y="18999"/>
                </a:lnTo>
                <a:lnTo>
                  <a:pt x="173" y="26267"/>
                </a:lnTo>
                <a:lnTo>
                  <a:pt x="77" y="32629"/>
                </a:lnTo>
                <a:lnTo>
                  <a:pt x="0" y="152218"/>
                </a:lnTo>
                <a:lnTo>
                  <a:pt x="953" y="152913"/>
                </a:lnTo>
                <a:lnTo>
                  <a:pt x="4551" y="153687"/>
                </a:lnTo>
                <a:lnTo>
                  <a:pt x="5891" y="154845"/>
                </a:lnTo>
                <a:lnTo>
                  <a:pt x="6785" y="156570"/>
                </a:lnTo>
                <a:lnTo>
                  <a:pt x="8468" y="162509"/>
                </a:lnTo>
                <a:lnTo>
                  <a:pt x="13092" y="162768"/>
                </a:lnTo>
                <a:lnTo>
                  <a:pt x="15396" y="161852"/>
                </a:lnTo>
                <a:lnTo>
                  <a:pt x="20495" y="158295"/>
                </a:lnTo>
                <a:lnTo>
                  <a:pt x="24170" y="155487"/>
                </a:lnTo>
                <a:lnTo>
                  <a:pt x="27571" y="154830"/>
                </a:lnTo>
                <a:lnTo>
                  <a:pt x="32256" y="154539"/>
                </a:lnTo>
                <a:lnTo>
                  <a:pt x="37513" y="154409"/>
                </a:lnTo>
                <a:lnTo>
                  <a:pt x="41202" y="153422"/>
                </a:lnTo>
                <a:lnTo>
                  <a:pt x="45566" y="151811"/>
                </a:lnTo>
                <a:lnTo>
                  <a:pt x="50380" y="149785"/>
                </a:lnTo>
                <a:lnTo>
                  <a:pt x="54541" y="148434"/>
                </a:lnTo>
                <a:lnTo>
                  <a:pt x="58269" y="147534"/>
                </a:lnTo>
                <a:lnTo>
                  <a:pt x="61706" y="146933"/>
                </a:lnTo>
                <a:lnTo>
                  <a:pt x="65902" y="146533"/>
                </a:lnTo>
                <a:lnTo>
                  <a:pt x="70605" y="146266"/>
                </a:lnTo>
                <a:lnTo>
                  <a:pt x="80910" y="145970"/>
                </a:lnTo>
                <a:lnTo>
                  <a:pt x="104153" y="145764"/>
                </a:lnTo>
                <a:lnTo>
                  <a:pt x="108488" y="146706"/>
                </a:lnTo>
                <a:lnTo>
                  <a:pt x="113282" y="148287"/>
                </a:lnTo>
                <a:lnTo>
                  <a:pt x="118384" y="150293"/>
                </a:lnTo>
                <a:lnTo>
                  <a:pt x="122738" y="151630"/>
                </a:lnTo>
                <a:lnTo>
                  <a:pt x="126593" y="152522"/>
                </a:lnTo>
                <a:lnTo>
                  <a:pt x="130115" y="153116"/>
                </a:lnTo>
                <a:lnTo>
                  <a:pt x="134368" y="154465"/>
                </a:lnTo>
                <a:lnTo>
                  <a:pt x="139109" y="156317"/>
                </a:lnTo>
                <a:lnTo>
                  <a:pt x="144174" y="158504"/>
                </a:lnTo>
                <a:lnTo>
                  <a:pt x="148503" y="160914"/>
                </a:lnTo>
                <a:lnTo>
                  <a:pt x="152342" y="163474"/>
                </a:lnTo>
                <a:lnTo>
                  <a:pt x="155854" y="166132"/>
                </a:lnTo>
                <a:lnTo>
                  <a:pt x="159148" y="168857"/>
                </a:lnTo>
                <a:lnTo>
                  <a:pt x="162296" y="171627"/>
                </a:lnTo>
                <a:lnTo>
                  <a:pt x="165347" y="174425"/>
                </a:lnTo>
                <a:lnTo>
                  <a:pt x="168334" y="178196"/>
                </a:lnTo>
                <a:lnTo>
                  <a:pt x="171278" y="182615"/>
                </a:lnTo>
                <a:lnTo>
                  <a:pt x="174193" y="187466"/>
                </a:lnTo>
                <a:lnTo>
                  <a:pt x="176136" y="192605"/>
                </a:lnTo>
                <a:lnTo>
                  <a:pt x="177431" y="197936"/>
                </a:lnTo>
                <a:lnTo>
                  <a:pt x="178295" y="203395"/>
                </a:lnTo>
                <a:lnTo>
                  <a:pt x="179255" y="212000"/>
                </a:lnTo>
                <a:lnTo>
                  <a:pt x="179681" y="219952"/>
                </a:lnTo>
                <a:lnTo>
                  <a:pt x="179871" y="229837"/>
                </a:lnTo>
                <a:lnTo>
                  <a:pt x="178969" y="234187"/>
                </a:lnTo>
                <a:lnTo>
                  <a:pt x="175427" y="241560"/>
                </a:lnTo>
                <a:lnTo>
                  <a:pt x="170678" y="250553"/>
                </a:lnTo>
                <a:lnTo>
                  <a:pt x="165392" y="259947"/>
                </a:lnTo>
                <a:lnTo>
                  <a:pt x="159867" y="267297"/>
                </a:lnTo>
                <a:lnTo>
                  <a:pt x="157061" y="271543"/>
                </a:lnTo>
                <a:lnTo>
                  <a:pt x="154237" y="276279"/>
                </a:lnTo>
                <a:lnTo>
                  <a:pt x="151403" y="281341"/>
                </a:lnTo>
                <a:lnTo>
                  <a:pt x="148560" y="285668"/>
                </a:lnTo>
                <a:lnTo>
                  <a:pt x="145713" y="289506"/>
                </a:lnTo>
                <a:lnTo>
                  <a:pt x="142861" y="293016"/>
                </a:lnTo>
                <a:lnTo>
                  <a:pt x="139056" y="295357"/>
                </a:lnTo>
                <a:lnTo>
                  <a:pt x="134614" y="296917"/>
                </a:lnTo>
                <a:lnTo>
                  <a:pt x="129748" y="297957"/>
                </a:lnTo>
                <a:lnTo>
                  <a:pt x="124599" y="299603"/>
                </a:lnTo>
                <a:lnTo>
                  <a:pt x="119261" y="301653"/>
                </a:lnTo>
                <a:lnTo>
                  <a:pt x="113797" y="303972"/>
                </a:lnTo>
                <a:lnTo>
                  <a:pt x="109202" y="305518"/>
                </a:lnTo>
                <a:lnTo>
                  <a:pt x="105187" y="306549"/>
                </a:lnTo>
                <a:lnTo>
                  <a:pt x="101557" y="307236"/>
                </a:lnTo>
                <a:lnTo>
                  <a:pt x="98185" y="307694"/>
                </a:lnTo>
                <a:lnTo>
                  <a:pt x="94984" y="307999"/>
                </a:lnTo>
                <a:lnTo>
                  <a:pt x="91898" y="308203"/>
                </a:lnTo>
                <a:lnTo>
                  <a:pt x="87935" y="308339"/>
                </a:lnTo>
                <a:lnTo>
                  <a:pt x="70428" y="308556"/>
                </a:lnTo>
                <a:lnTo>
                  <a:pt x="66954" y="308574"/>
                </a:lnTo>
                <a:lnTo>
                  <a:pt x="63686" y="307634"/>
                </a:lnTo>
                <a:lnTo>
                  <a:pt x="60555" y="306054"/>
                </a:lnTo>
                <a:lnTo>
                  <a:pt x="53236" y="301226"/>
                </a:lnTo>
                <a:lnTo>
                  <a:pt x="49696" y="298026"/>
                </a:lnTo>
                <a:lnTo>
                  <a:pt x="47417" y="295839"/>
                </a:lnTo>
                <a:lnTo>
                  <a:pt x="44947" y="294381"/>
                </a:lnTo>
                <a:lnTo>
                  <a:pt x="39661" y="292761"/>
                </a:lnTo>
                <a:lnTo>
                  <a:pt x="37871" y="291377"/>
                </a:lnTo>
                <a:lnTo>
                  <a:pt x="36678" y="289501"/>
                </a:lnTo>
                <a:lnTo>
                  <a:pt x="3429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1"/>
          <p:cNvSpPr/>
          <p:nvPr/>
        </p:nvSpPr>
        <p:spPr>
          <a:xfrm>
            <a:off x="7083742" y="3926205"/>
            <a:ext cx="222886" cy="137158"/>
          </a:xfrm>
          <a:custGeom>
            <a:avLst/>
            <a:gdLst/>
            <a:ahLst/>
            <a:cxnLst/>
            <a:rect l="0" t="0" r="0" b="0"/>
            <a:pathLst>
              <a:path w="222886" h="137158">
                <a:moveTo>
                  <a:pt x="0" y="34290"/>
                </a:moveTo>
                <a:lnTo>
                  <a:pt x="0" y="9871"/>
                </a:lnTo>
                <a:lnTo>
                  <a:pt x="2540" y="6609"/>
                </a:lnTo>
                <a:lnTo>
                  <a:pt x="4551" y="4406"/>
                </a:lnTo>
                <a:lnTo>
                  <a:pt x="6844" y="2937"/>
                </a:lnTo>
                <a:lnTo>
                  <a:pt x="11931" y="1305"/>
                </a:lnTo>
                <a:lnTo>
                  <a:pt x="17368" y="580"/>
                </a:lnTo>
                <a:lnTo>
                  <a:pt x="22959" y="258"/>
                </a:lnTo>
                <a:lnTo>
                  <a:pt x="28619" y="115"/>
                </a:lnTo>
                <a:lnTo>
                  <a:pt x="91910" y="0"/>
                </a:lnTo>
                <a:lnTo>
                  <a:pt x="96516" y="952"/>
                </a:lnTo>
                <a:lnTo>
                  <a:pt x="100540" y="2540"/>
                </a:lnTo>
                <a:lnTo>
                  <a:pt x="104173" y="4551"/>
                </a:lnTo>
                <a:lnTo>
                  <a:pt x="110752" y="6785"/>
                </a:lnTo>
                <a:lnTo>
                  <a:pt x="113840" y="7380"/>
                </a:lnTo>
                <a:lnTo>
                  <a:pt x="119810" y="10582"/>
                </a:lnTo>
                <a:lnTo>
                  <a:pt x="122736" y="12770"/>
                </a:lnTo>
                <a:lnTo>
                  <a:pt x="128527" y="15200"/>
                </a:lnTo>
                <a:lnTo>
                  <a:pt x="131405" y="15848"/>
                </a:lnTo>
                <a:lnTo>
                  <a:pt x="133323" y="17233"/>
                </a:lnTo>
                <a:lnTo>
                  <a:pt x="134602" y="19108"/>
                </a:lnTo>
                <a:lnTo>
                  <a:pt x="135455" y="21312"/>
                </a:lnTo>
                <a:lnTo>
                  <a:pt x="136023" y="23732"/>
                </a:lnTo>
                <a:lnTo>
                  <a:pt x="136402" y="26299"/>
                </a:lnTo>
                <a:lnTo>
                  <a:pt x="136655" y="28962"/>
                </a:lnTo>
                <a:lnTo>
                  <a:pt x="136823" y="32643"/>
                </a:lnTo>
                <a:lnTo>
                  <a:pt x="137011" y="41813"/>
                </a:lnTo>
                <a:lnTo>
                  <a:pt x="136108" y="45973"/>
                </a:lnTo>
                <a:lnTo>
                  <a:pt x="134554" y="49698"/>
                </a:lnTo>
                <a:lnTo>
                  <a:pt x="132565" y="53135"/>
                </a:lnTo>
                <a:lnTo>
                  <a:pt x="127815" y="62033"/>
                </a:lnTo>
                <a:lnTo>
                  <a:pt x="117005" y="83267"/>
                </a:lnTo>
                <a:lnTo>
                  <a:pt x="114198" y="87896"/>
                </a:lnTo>
                <a:lnTo>
                  <a:pt x="111375" y="91935"/>
                </a:lnTo>
                <a:lnTo>
                  <a:pt x="108539" y="95580"/>
                </a:lnTo>
                <a:lnTo>
                  <a:pt x="104745" y="99915"/>
                </a:lnTo>
                <a:lnTo>
                  <a:pt x="100310" y="104710"/>
                </a:lnTo>
                <a:lnTo>
                  <a:pt x="84055" y="121542"/>
                </a:lnTo>
                <a:lnTo>
                  <a:pt x="80802" y="123891"/>
                </a:lnTo>
                <a:lnTo>
                  <a:pt x="74647" y="126500"/>
                </a:lnTo>
                <a:lnTo>
                  <a:pt x="72625" y="128148"/>
                </a:lnTo>
                <a:lnTo>
                  <a:pt x="71276" y="130199"/>
                </a:lnTo>
                <a:lnTo>
                  <a:pt x="68627" y="137039"/>
                </a:lnTo>
                <a:lnTo>
                  <a:pt x="75433" y="137136"/>
                </a:lnTo>
                <a:lnTo>
                  <a:pt x="88733" y="137157"/>
                </a:lnTo>
                <a:lnTo>
                  <a:pt x="92492" y="136205"/>
                </a:lnTo>
                <a:lnTo>
                  <a:pt x="96904" y="134618"/>
                </a:lnTo>
                <a:lnTo>
                  <a:pt x="101751" y="132608"/>
                </a:lnTo>
                <a:lnTo>
                  <a:pt x="106886" y="131267"/>
                </a:lnTo>
                <a:lnTo>
                  <a:pt x="112215" y="130374"/>
                </a:lnTo>
                <a:lnTo>
                  <a:pt x="117672" y="129778"/>
                </a:lnTo>
                <a:lnTo>
                  <a:pt x="123215" y="128429"/>
                </a:lnTo>
                <a:lnTo>
                  <a:pt x="128816" y="126577"/>
                </a:lnTo>
                <a:lnTo>
                  <a:pt x="134455" y="124389"/>
                </a:lnTo>
                <a:lnTo>
                  <a:pt x="141072" y="122931"/>
                </a:lnTo>
                <a:lnTo>
                  <a:pt x="148340" y="121959"/>
                </a:lnTo>
                <a:lnTo>
                  <a:pt x="156043" y="121311"/>
                </a:lnTo>
                <a:lnTo>
                  <a:pt x="163084" y="120879"/>
                </a:lnTo>
                <a:lnTo>
                  <a:pt x="175987" y="120399"/>
                </a:lnTo>
                <a:lnTo>
                  <a:pt x="222885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2"/>
          <p:cNvSpPr/>
          <p:nvPr/>
        </p:nvSpPr>
        <p:spPr>
          <a:xfrm>
            <a:off x="7349490" y="4149090"/>
            <a:ext cx="214313" cy="51436"/>
          </a:xfrm>
          <a:custGeom>
            <a:avLst/>
            <a:gdLst/>
            <a:ahLst/>
            <a:cxnLst/>
            <a:rect l="0" t="0" r="0" b="0"/>
            <a:pathLst>
              <a:path w="214313" h="51436">
                <a:moveTo>
                  <a:pt x="0" y="51435"/>
                </a:moveTo>
                <a:lnTo>
                  <a:pt x="4551" y="51435"/>
                </a:lnTo>
                <a:lnTo>
                  <a:pt x="5891" y="50482"/>
                </a:lnTo>
                <a:lnTo>
                  <a:pt x="6785" y="48895"/>
                </a:lnTo>
                <a:lnTo>
                  <a:pt x="7381" y="46884"/>
                </a:lnTo>
                <a:lnTo>
                  <a:pt x="9683" y="45543"/>
                </a:lnTo>
                <a:lnTo>
                  <a:pt x="13123" y="44650"/>
                </a:lnTo>
                <a:lnTo>
                  <a:pt x="17321" y="44054"/>
                </a:lnTo>
                <a:lnTo>
                  <a:pt x="22025" y="42704"/>
                </a:lnTo>
                <a:lnTo>
                  <a:pt x="27065" y="40851"/>
                </a:lnTo>
                <a:lnTo>
                  <a:pt x="32331" y="38664"/>
                </a:lnTo>
                <a:lnTo>
                  <a:pt x="37746" y="37206"/>
                </a:lnTo>
                <a:lnTo>
                  <a:pt x="43262" y="36234"/>
                </a:lnTo>
                <a:lnTo>
                  <a:pt x="48843" y="35586"/>
                </a:lnTo>
                <a:lnTo>
                  <a:pt x="54470" y="34201"/>
                </a:lnTo>
                <a:lnTo>
                  <a:pt x="60125" y="32326"/>
                </a:lnTo>
                <a:lnTo>
                  <a:pt x="65801" y="30123"/>
                </a:lnTo>
                <a:lnTo>
                  <a:pt x="71490" y="27702"/>
                </a:lnTo>
                <a:lnTo>
                  <a:pt x="82891" y="22472"/>
                </a:lnTo>
                <a:lnTo>
                  <a:pt x="89550" y="19743"/>
                </a:lnTo>
                <a:lnTo>
                  <a:pt x="96848" y="16972"/>
                </a:lnTo>
                <a:lnTo>
                  <a:pt x="112576" y="11353"/>
                </a:lnTo>
                <a:lnTo>
                  <a:pt x="129092" y="5680"/>
                </a:lnTo>
                <a:lnTo>
                  <a:pt x="136543" y="3787"/>
                </a:lnTo>
                <a:lnTo>
                  <a:pt x="143416" y="2524"/>
                </a:lnTo>
                <a:lnTo>
                  <a:pt x="149903" y="1683"/>
                </a:lnTo>
                <a:lnTo>
                  <a:pt x="156133" y="1122"/>
                </a:lnTo>
                <a:lnTo>
                  <a:pt x="162191" y="748"/>
                </a:lnTo>
                <a:lnTo>
                  <a:pt x="173050" y="332"/>
                </a:lnTo>
                <a:lnTo>
                  <a:pt x="181051" y="14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3"/>
          <p:cNvSpPr/>
          <p:nvPr/>
        </p:nvSpPr>
        <p:spPr>
          <a:xfrm>
            <a:off x="7298055" y="4243387"/>
            <a:ext cx="291465" cy="68581"/>
          </a:xfrm>
          <a:custGeom>
            <a:avLst/>
            <a:gdLst/>
            <a:ahLst/>
            <a:cxnLst/>
            <a:rect l="0" t="0" r="0" b="0"/>
            <a:pathLst>
              <a:path w="291465" h="68581">
                <a:moveTo>
                  <a:pt x="0" y="68580"/>
                </a:moveTo>
                <a:lnTo>
                  <a:pt x="0" y="61199"/>
                </a:lnTo>
                <a:lnTo>
                  <a:pt x="952" y="60802"/>
                </a:lnTo>
                <a:lnTo>
                  <a:pt x="9325" y="60165"/>
                </a:lnTo>
                <a:lnTo>
                  <a:pt x="11931" y="60113"/>
                </a:lnTo>
                <a:lnTo>
                  <a:pt x="14621" y="59125"/>
                </a:lnTo>
                <a:lnTo>
                  <a:pt x="17368" y="57514"/>
                </a:lnTo>
                <a:lnTo>
                  <a:pt x="20151" y="55488"/>
                </a:lnTo>
                <a:lnTo>
                  <a:pt x="24863" y="53184"/>
                </a:lnTo>
                <a:lnTo>
                  <a:pt x="30864" y="50696"/>
                </a:lnTo>
                <a:lnTo>
                  <a:pt x="37721" y="48085"/>
                </a:lnTo>
                <a:lnTo>
                  <a:pt x="44197" y="46344"/>
                </a:lnTo>
                <a:lnTo>
                  <a:pt x="50419" y="45184"/>
                </a:lnTo>
                <a:lnTo>
                  <a:pt x="56473" y="44410"/>
                </a:lnTo>
                <a:lnTo>
                  <a:pt x="63366" y="42942"/>
                </a:lnTo>
                <a:lnTo>
                  <a:pt x="70819" y="41010"/>
                </a:lnTo>
                <a:lnTo>
                  <a:pt x="78645" y="38771"/>
                </a:lnTo>
                <a:lnTo>
                  <a:pt x="85767" y="36325"/>
                </a:lnTo>
                <a:lnTo>
                  <a:pt x="92421" y="33741"/>
                </a:lnTo>
                <a:lnTo>
                  <a:pt x="98761" y="31067"/>
                </a:lnTo>
                <a:lnTo>
                  <a:pt x="105845" y="28331"/>
                </a:lnTo>
                <a:lnTo>
                  <a:pt x="121337" y="22752"/>
                </a:lnTo>
                <a:lnTo>
                  <a:pt x="129469" y="20883"/>
                </a:lnTo>
                <a:lnTo>
                  <a:pt x="137748" y="19637"/>
                </a:lnTo>
                <a:lnTo>
                  <a:pt x="146124" y="18806"/>
                </a:lnTo>
                <a:lnTo>
                  <a:pt x="154566" y="17300"/>
                </a:lnTo>
                <a:lnTo>
                  <a:pt x="163051" y="15344"/>
                </a:lnTo>
                <a:lnTo>
                  <a:pt x="171565" y="13086"/>
                </a:lnTo>
                <a:lnTo>
                  <a:pt x="179147" y="11582"/>
                </a:lnTo>
                <a:lnTo>
                  <a:pt x="186106" y="10579"/>
                </a:lnTo>
                <a:lnTo>
                  <a:pt x="192651" y="9910"/>
                </a:lnTo>
                <a:lnTo>
                  <a:pt x="199871" y="8512"/>
                </a:lnTo>
                <a:lnTo>
                  <a:pt x="207542" y="6627"/>
                </a:lnTo>
                <a:lnTo>
                  <a:pt x="215514" y="4418"/>
                </a:lnTo>
                <a:lnTo>
                  <a:pt x="222734" y="2946"/>
                </a:lnTo>
                <a:lnTo>
                  <a:pt x="229452" y="1964"/>
                </a:lnTo>
                <a:lnTo>
                  <a:pt x="235835" y="1309"/>
                </a:lnTo>
                <a:lnTo>
                  <a:pt x="242948" y="873"/>
                </a:lnTo>
                <a:lnTo>
                  <a:pt x="258472" y="388"/>
                </a:lnTo>
                <a:lnTo>
                  <a:pt x="281558" y="51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4"/>
          <p:cNvSpPr/>
          <p:nvPr/>
        </p:nvSpPr>
        <p:spPr>
          <a:xfrm>
            <a:off x="7718536" y="4118505"/>
            <a:ext cx="196740" cy="201998"/>
          </a:xfrm>
          <a:custGeom>
            <a:avLst/>
            <a:gdLst/>
            <a:ahLst/>
            <a:cxnLst/>
            <a:rect l="0" t="0" r="0" b="0"/>
            <a:pathLst>
              <a:path w="196740" h="201998">
                <a:moveTo>
                  <a:pt x="128158" y="22012"/>
                </a:moveTo>
                <a:lnTo>
                  <a:pt x="128158" y="6090"/>
                </a:lnTo>
                <a:lnTo>
                  <a:pt x="127206" y="5682"/>
                </a:lnTo>
                <a:lnTo>
                  <a:pt x="123607" y="5229"/>
                </a:lnTo>
                <a:lnTo>
                  <a:pt x="122267" y="4156"/>
                </a:lnTo>
                <a:lnTo>
                  <a:pt x="121373" y="2488"/>
                </a:lnTo>
                <a:lnTo>
                  <a:pt x="120778" y="424"/>
                </a:lnTo>
                <a:lnTo>
                  <a:pt x="119428" y="0"/>
                </a:lnTo>
                <a:lnTo>
                  <a:pt x="117576" y="670"/>
                </a:lnTo>
                <a:lnTo>
                  <a:pt x="115388" y="2069"/>
                </a:lnTo>
                <a:lnTo>
                  <a:pt x="112025" y="3001"/>
                </a:lnTo>
                <a:lnTo>
                  <a:pt x="107878" y="3624"/>
                </a:lnTo>
                <a:lnTo>
                  <a:pt x="103208" y="4038"/>
                </a:lnTo>
                <a:lnTo>
                  <a:pt x="99143" y="5267"/>
                </a:lnTo>
                <a:lnTo>
                  <a:pt x="95480" y="7039"/>
                </a:lnTo>
                <a:lnTo>
                  <a:pt x="92085" y="9172"/>
                </a:lnTo>
                <a:lnTo>
                  <a:pt x="87917" y="11547"/>
                </a:lnTo>
                <a:lnTo>
                  <a:pt x="78206" y="16726"/>
                </a:lnTo>
                <a:lnTo>
                  <a:pt x="73903" y="19440"/>
                </a:lnTo>
                <a:lnTo>
                  <a:pt x="70080" y="22203"/>
                </a:lnTo>
                <a:lnTo>
                  <a:pt x="66580" y="24997"/>
                </a:lnTo>
                <a:lnTo>
                  <a:pt x="62341" y="28764"/>
                </a:lnTo>
                <a:lnTo>
                  <a:pt x="52552" y="38031"/>
                </a:lnTo>
                <a:lnTo>
                  <a:pt x="48226" y="43169"/>
                </a:lnTo>
                <a:lnTo>
                  <a:pt x="44390" y="48499"/>
                </a:lnTo>
                <a:lnTo>
                  <a:pt x="40881" y="53958"/>
                </a:lnTo>
                <a:lnTo>
                  <a:pt x="37589" y="59501"/>
                </a:lnTo>
                <a:lnTo>
                  <a:pt x="34441" y="65102"/>
                </a:lnTo>
                <a:lnTo>
                  <a:pt x="31390" y="70742"/>
                </a:lnTo>
                <a:lnTo>
                  <a:pt x="27451" y="76406"/>
                </a:lnTo>
                <a:lnTo>
                  <a:pt x="22920" y="82087"/>
                </a:lnTo>
                <a:lnTo>
                  <a:pt x="17995" y="87780"/>
                </a:lnTo>
                <a:lnTo>
                  <a:pt x="14711" y="92527"/>
                </a:lnTo>
                <a:lnTo>
                  <a:pt x="12522" y="96645"/>
                </a:lnTo>
                <a:lnTo>
                  <a:pt x="11062" y="100342"/>
                </a:lnTo>
                <a:lnTo>
                  <a:pt x="9137" y="104712"/>
                </a:lnTo>
                <a:lnTo>
                  <a:pt x="4457" y="114648"/>
                </a:lnTo>
                <a:lnTo>
                  <a:pt x="2829" y="119964"/>
                </a:lnTo>
                <a:lnTo>
                  <a:pt x="1743" y="125413"/>
                </a:lnTo>
                <a:lnTo>
                  <a:pt x="1019" y="130951"/>
                </a:lnTo>
                <a:lnTo>
                  <a:pt x="537" y="136548"/>
                </a:lnTo>
                <a:lnTo>
                  <a:pt x="215" y="142184"/>
                </a:lnTo>
                <a:lnTo>
                  <a:pt x="0" y="147847"/>
                </a:lnTo>
                <a:lnTo>
                  <a:pt x="809" y="152575"/>
                </a:lnTo>
                <a:lnTo>
                  <a:pt x="2302" y="156679"/>
                </a:lnTo>
                <a:lnTo>
                  <a:pt x="4249" y="160367"/>
                </a:lnTo>
                <a:lnTo>
                  <a:pt x="5547" y="163779"/>
                </a:lnTo>
                <a:lnTo>
                  <a:pt x="6413" y="167006"/>
                </a:lnTo>
                <a:lnTo>
                  <a:pt x="6990" y="170110"/>
                </a:lnTo>
                <a:lnTo>
                  <a:pt x="8327" y="174084"/>
                </a:lnTo>
                <a:lnTo>
                  <a:pt x="10171" y="178638"/>
                </a:lnTo>
                <a:lnTo>
                  <a:pt x="12352" y="183580"/>
                </a:lnTo>
                <a:lnTo>
                  <a:pt x="14759" y="186874"/>
                </a:lnTo>
                <a:lnTo>
                  <a:pt x="17317" y="189070"/>
                </a:lnTo>
                <a:lnTo>
                  <a:pt x="22698" y="192462"/>
                </a:lnTo>
                <a:lnTo>
                  <a:pt x="28264" y="197145"/>
                </a:lnTo>
                <a:lnTo>
                  <a:pt x="32035" y="198775"/>
                </a:lnTo>
                <a:lnTo>
                  <a:pt x="36454" y="199862"/>
                </a:lnTo>
                <a:lnTo>
                  <a:pt x="41305" y="200586"/>
                </a:lnTo>
                <a:lnTo>
                  <a:pt x="45490" y="201069"/>
                </a:lnTo>
                <a:lnTo>
                  <a:pt x="49234" y="201391"/>
                </a:lnTo>
                <a:lnTo>
                  <a:pt x="52682" y="201606"/>
                </a:lnTo>
                <a:lnTo>
                  <a:pt x="61593" y="201844"/>
                </a:lnTo>
                <a:lnTo>
                  <a:pt x="82837" y="201997"/>
                </a:lnTo>
                <a:lnTo>
                  <a:pt x="88420" y="201057"/>
                </a:lnTo>
                <a:lnTo>
                  <a:pt x="94046" y="199478"/>
                </a:lnTo>
                <a:lnTo>
                  <a:pt x="99702" y="197473"/>
                </a:lnTo>
                <a:lnTo>
                  <a:pt x="105377" y="195183"/>
                </a:lnTo>
                <a:lnTo>
                  <a:pt x="111066" y="192705"/>
                </a:lnTo>
                <a:lnTo>
                  <a:pt x="122467" y="187410"/>
                </a:lnTo>
                <a:lnTo>
                  <a:pt x="151021" y="173415"/>
                </a:lnTo>
                <a:lnTo>
                  <a:pt x="156736" y="169620"/>
                </a:lnTo>
                <a:lnTo>
                  <a:pt x="162450" y="165185"/>
                </a:lnTo>
                <a:lnTo>
                  <a:pt x="168165" y="160323"/>
                </a:lnTo>
                <a:lnTo>
                  <a:pt x="172927" y="156130"/>
                </a:lnTo>
                <a:lnTo>
                  <a:pt x="180758" y="148930"/>
                </a:lnTo>
                <a:lnTo>
                  <a:pt x="196739" y="133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5"/>
          <p:cNvSpPr/>
          <p:nvPr/>
        </p:nvSpPr>
        <p:spPr>
          <a:xfrm>
            <a:off x="7915275" y="3960892"/>
            <a:ext cx="265748" cy="153905"/>
          </a:xfrm>
          <a:custGeom>
            <a:avLst/>
            <a:gdLst/>
            <a:ahLst/>
            <a:cxnLst/>
            <a:rect l="0" t="0" r="0" b="0"/>
            <a:pathLst>
              <a:path w="265748" h="153905">
                <a:moveTo>
                  <a:pt x="0" y="93900"/>
                </a:moveTo>
                <a:lnTo>
                  <a:pt x="0" y="57578"/>
                </a:lnTo>
                <a:lnTo>
                  <a:pt x="952" y="54446"/>
                </a:lnTo>
                <a:lnTo>
                  <a:pt x="2539" y="51404"/>
                </a:lnTo>
                <a:lnTo>
                  <a:pt x="4550" y="48425"/>
                </a:lnTo>
                <a:lnTo>
                  <a:pt x="6843" y="45486"/>
                </a:lnTo>
                <a:lnTo>
                  <a:pt x="9325" y="42574"/>
                </a:lnTo>
                <a:lnTo>
                  <a:pt x="11931" y="39680"/>
                </a:lnTo>
                <a:lnTo>
                  <a:pt x="17367" y="33925"/>
                </a:lnTo>
                <a:lnTo>
                  <a:pt x="37160" y="13892"/>
                </a:lnTo>
                <a:lnTo>
                  <a:pt x="40966" y="11986"/>
                </a:lnTo>
                <a:lnTo>
                  <a:pt x="45408" y="10716"/>
                </a:lnTo>
                <a:lnTo>
                  <a:pt x="50274" y="9869"/>
                </a:lnTo>
                <a:lnTo>
                  <a:pt x="58222" y="6388"/>
                </a:lnTo>
                <a:lnTo>
                  <a:pt x="61674" y="4126"/>
                </a:lnTo>
                <a:lnTo>
                  <a:pt x="65881" y="2618"/>
                </a:lnTo>
                <a:lnTo>
                  <a:pt x="70591" y="1613"/>
                </a:lnTo>
                <a:lnTo>
                  <a:pt x="75636" y="943"/>
                </a:lnTo>
                <a:lnTo>
                  <a:pt x="83780" y="198"/>
                </a:lnTo>
                <a:lnTo>
                  <a:pt x="87286" y="0"/>
                </a:lnTo>
                <a:lnTo>
                  <a:pt x="90576" y="820"/>
                </a:lnTo>
                <a:lnTo>
                  <a:pt x="98804" y="5572"/>
                </a:lnTo>
                <a:lnTo>
                  <a:pt x="102617" y="8356"/>
                </a:lnTo>
                <a:lnTo>
                  <a:pt x="106884" y="12383"/>
                </a:lnTo>
                <a:lnTo>
                  <a:pt x="108405" y="15743"/>
                </a:lnTo>
                <a:lnTo>
                  <a:pt x="109417" y="19888"/>
                </a:lnTo>
                <a:lnTo>
                  <a:pt x="110092" y="24556"/>
                </a:lnTo>
                <a:lnTo>
                  <a:pt x="110542" y="28621"/>
                </a:lnTo>
                <a:lnTo>
                  <a:pt x="110842" y="32283"/>
                </a:lnTo>
                <a:lnTo>
                  <a:pt x="111042" y="35677"/>
                </a:lnTo>
                <a:lnTo>
                  <a:pt x="110223" y="39845"/>
                </a:lnTo>
                <a:lnTo>
                  <a:pt x="108725" y="44528"/>
                </a:lnTo>
                <a:lnTo>
                  <a:pt x="106773" y="49556"/>
                </a:lnTo>
                <a:lnTo>
                  <a:pt x="104519" y="54812"/>
                </a:lnTo>
                <a:lnTo>
                  <a:pt x="99475" y="65733"/>
                </a:lnTo>
                <a:lnTo>
                  <a:pt x="82819" y="99651"/>
                </a:lnTo>
                <a:lnTo>
                  <a:pt x="80931" y="105354"/>
                </a:lnTo>
                <a:lnTo>
                  <a:pt x="79671" y="111061"/>
                </a:lnTo>
                <a:lnTo>
                  <a:pt x="78832" y="116771"/>
                </a:lnTo>
                <a:lnTo>
                  <a:pt x="77320" y="121530"/>
                </a:lnTo>
                <a:lnTo>
                  <a:pt x="75358" y="125655"/>
                </a:lnTo>
                <a:lnTo>
                  <a:pt x="73099" y="129357"/>
                </a:lnTo>
                <a:lnTo>
                  <a:pt x="70640" y="132778"/>
                </a:lnTo>
                <a:lnTo>
                  <a:pt x="68048" y="136011"/>
                </a:lnTo>
                <a:lnTo>
                  <a:pt x="65368" y="139119"/>
                </a:lnTo>
                <a:lnTo>
                  <a:pt x="63581" y="142143"/>
                </a:lnTo>
                <a:lnTo>
                  <a:pt x="62389" y="145113"/>
                </a:lnTo>
                <a:lnTo>
                  <a:pt x="60049" y="153755"/>
                </a:lnTo>
                <a:lnTo>
                  <a:pt x="66859" y="153878"/>
                </a:lnTo>
                <a:lnTo>
                  <a:pt x="75609" y="153904"/>
                </a:lnTo>
                <a:lnTo>
                  <a:pt x="81546" y="151366"/>
                </a:lnTo>
                <a:lnTo>
                  <a:pt x="89582" y="148016"/>
                </a:lnTo>
                <a:lnTo>
                  <a:pt x="96329" y="146527"/>
                </a:lnTo>
                <a:lnTo>
                  <a:pt x="100414" y="145177"/>
                </a:lnTo>
                <a:lnTo>
                  <a:pt x="105043" y="143324"/>
                </a:lnTo>
                <a:lnTo>
                  <a:pt x="110034" y="141137"/>
                </a:lnTo>
                <a:lnTo>
                  <a:pt x="120658" y="136167"/>
                </a:lnTo>
                <a:lnTo>
                  <a:pt x="126158" y="133508"/>
                </a:lnTo>
                <a:lnTo>
                  <a:pt x="132683" y="130783"/>
                </a:lnTo>
                <a:lnTo>
                  <a:pt x="139891" y="128013"/>
                </a:lnTo>
                <a:lnTo>
                  <a:pt x="147553" y="125215"/>
                </a:lnTo>
                <a:lnTo>
                  <a:pt x="154566" y="122397"/>
                </a:lnTo>
                <a:lnTo>
                  <a:pt x="161146" y="119565"/>
                </a:lnTo>
                <a:lnTo>
                  <a:pt x="167438" y="116725"/>
                </a:lnTo>
                <a:lnTo>
                  <a:pt x="174490" y="113879"/>
                </a:lnTo>
                <a:lnTo>
                  <a:pt x="189945" y="108177"/>
                </a:lnTo>
                <a:lnTo>
                  <a:pt x="197115" y="106276"/>
                </a:lnTo>
                <a:lnTo>
                  <a:pt x="203800" y="105008"/>
                </a:lnTo>
                <a:lnTo>
                  <a:pt x="210162" y="104163"/>
                </a:lnTo>
                <a:lnTo>
                  <a:pt x="216307" y="102647"/>
                </a:lnTo>
                <a:lnTo>
                  <a:pt x="222310" y="100684"/>
                </a:lnTo>
                <a:lnTo>
                  <a:pt x="228216" y="98423"/>
                </a:lnTo>
                <a:lnTo>
                  <a:pt x="234060" y="96915"/>
                </a:lnTo>
                <a:lnTo>
                  <a:pt x="239859" y="95910"/>
                </a:lnTo>
                <a:lnTo>
                  <a:pt x="245631" y="95240"/>
                </a:lnTo>
                <a:lnTo>
                  <a:pt x="250432" y="94794"/>
                </a:lnTo>
                <a:lnTo>
                  <a:pt x="258305" y="94297"/>
                </a:lnTo>
                <a:lnTo>
                  <a:pt x="260786" y="95117"/>
                </a:lnTo>
                <a:lnTo>
                  <a:pt x="262439" y="96617"/>
                </a:lnTo>
                <a:lnTo>
                  <a:pt x="265747" y="102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6"/>
          <p:cNvSpPr/>
          <p:nvPr/>
        </p:nvSpPr>
        <p:spPr>
          <a:xfrm>
            <a:off x="5549372" y="4612004"/>
            <a:ext cx="229997" cy="402909"/>
          </a:xfrm>
          <a:custGeom>
            <a:avLst/>
            <a:gdLst/>
            <a:ahLst/>
            <a:cxnLst/>
            <a:rect l="0" t="0" r="0" b="0"/>
            <a:pathLst>
              <a:path w="229997" h="402909">
                <a:moveTo>
                  <a:pt x="51328" y="0"/>
                </a:moveTo>
                <a:lnTo>
                  <a:pt x="38557" y="12771"/>
                </a:lnTo>
                <a:lnTo>
                  <a:pt x="37099" y="15182"/>
                </a:lnTo>
                <a:lnTo>
                  <a:pt x="35479" y="20401"/>
                </a:lnTo>
                <a:lnTo>
                  <a:pt x="33486" y="32464"/>
                </a:lnTo>
                <a:lnTo>
                  <a:pt x="29745" y="41734"/>
                </a:lnTo>
                <a:lnTo>
                  <a:pt x="27448" y="52204"/>
                </a:lnTo>
                <a:lnTo>
                  <a:pt x="25474" y="63207"/>
                </a:lnTo>
                <a:lnTo>
                  <a:pt x="21423" y="74447"/>
                </a:lnTo>
                <a:lnTo>
                  <a:pt x="19961" y="81064"/>
                </a:lnTo>
                <a:lnTo>
                  <a:pt x="18986" y="88333"/>
                </a:lnTo>
                <a:lnTo>
                  <a:pt x="18336" y="96037"/>
                </a:lnTo>
                <a:lnTo>
                  <a:pt x="16951" y="104029"/>
                </a:lnTo>
                <a:lnTo>
                  <a:pt x="15075" y="112216"/>
                </a:lnTo>
                <a:lnTo>
                  <a:pt x="12872" y="120530"/>
                </a:lnTo>
                <a:lnTo>
                  <a:pt x="11403" y="128931"/>
                </a:lnTo>
                <a:lnTo>
                  <a:pt x="10423" y="137390"/>
                </a:lnTo>
                <a:lnTo>
                  <a:pt x="9770" y="145886"/>
                </a:lnTo>
                <a:lnTo>
                  <a:pt x="9335" y="154407"/>
                </a:lnTo>
                <a:lnTo>
                  <a:pt x="8852" y="171496"/>
                </a:lnTo>
                <a:lnTo>
                  <a:pt x="7771" y="180053"/>
                </a:lnTo>
                <a:lnTo>
                  <a:pt x="6097" y="188616"/>
                </a:lnTo>
                <a:lnTo>
                  <a:pt x="4029" y="197182"/>
                </a:lnTo>
                <a:lnTo>
                  <a:pt x="2650" y="205749"/>
                </a:lnTo>
                <a:lnTo>
                  <a:pt x="1731" y="214319"/>
                </a:lnTo>
                <a:lnTo>
                  <a:pt x="1119" y="222890"/>
                </a:lnTo>
                <a:lnTo>
                  <a:pt x="710" y="230508"/>
                </a:lnTo>
                <a:lnTo>
                  <a:pt x="255" y="244054"/>
                </a:lnTo>
                <a:lnTo>
                  <a:pt x="0" y="266940"/>
                </a:lnTo>
                <a:lnTo>
                  <a:pt x="917" y="274163"/>
                </a:lnTo>
                <a:lnTo>
                  <a:pt x="2480" y="280883"/>
                </a:lnTo>
                <a:lnTo>
                  <a:pt x="5805" y="293430"/>
                </a:lnTo>
                <a:lnTo>
                  <a:pt x="7283" y="305356"/>
                </a:lnTo>
                <a:lnTo>
                  <a:pt x="10479" y="314466"/>
                </a:lnTo>
                <a:lnTo>
                  <a:pt x="14123" y="321690"/>
                </a:lnTo>
                <a:lnTo>
                  <a:pt x="17126" y="331113"/>
                </a:lnTo>
                <a:lnTo>
                  <a:pt x="21205" y="337026"/>
                </a:lnTo>
                <a:lnTo>
                  <a:pt x="24578" y="339937"/>
                </a:lnTo>
                <a:lnTo>
                  <a:pt x="28732" y="342830"/>
                </a:lnTo>
                <a:lnTo>
                  <a:pt x="33407" y="345711"/>
                </a:lnTo>
                <a:lnTo>
                  <a:pt x="37475" y="347632"/>
                </a:lnTo>
                <a:lnTo>
                  <a:pt x="48705" y="351288"/>
                </a:lnTo>
                <a:lnTo>
                  <a:pt x="53389" y="353255"/>
                </a:lnTo>
                <a:lnTo>
                  <a:pt x="58417" y="355518"/>
                </a:lnTo>
                <a:lnTo>
                  <a:pt x="63674" y="356075"/>
                </a:lnTo>
                <a:lnTo>
                  <a:pt x="69084" y="355493"/>
                </a:lnTo>
                <a:lnTo>
                  <a:pt x="74595" y="354153"/>
                </a:lnTo>
                <a:lnTo>
                  <a:pt x="80175" y="353260"/>
                </a:lnTo>
                <a:lnTo>
                  <a:pt x="85799" y="352665"/>
                </a:lnTo>
                <a:lnTo>
                  <a:pt x="91453" y="352267"/>
                </a:lnTo>
                <a:lnTo>
                  <a:pt x="97128" y="352003"/>
                </a:lnTo>
                <a:lnTo>
                  <a:pt x="108513" y="351708"/>
                </a:lnTo>
                <a:lnTo>
                  <a:pt x="114216" y="350677"/>
                </a:lnTo>
                <a:lnTo>
                  <a:pt x="119923" y="349038"/>
                </a:lnTo>
                <a:lnTo>
                  <a:pt x="125633" y="346992"/>
                </a:lnTo>
                <a:lnTo>
                  <a:pt x="131345" y="344676"/>
                </a:lnTo>
                <a:lnTo>
                  <a:pt x="137057" y="342179"/>
                </a:lnTo>
                <a:lnTo>
                  <a:pt x="148484" y="336865"/>
                </a:lnTo>
                <a:lnTo>
                  <a:pt x="159914" y="331328"/>
                </a:lnTo>
                <a:lnTo>
                  <a:pt x="165628" y="327566"/>
                </a:lnTo>
                <a:lnTo>
                  <a:pt x="171343" y="323152"/>
                </a:lnTo>
                <a:lnTo>
                  <a:pt x="177058" y="318305"/>
                </a:lnTo>
                <a:lnTo>
                  <a:pt x="182773" y="314121"/>
                </a:lnTo>
                <a:lnTo>
                  <a:pt x="188487" y="310380"/>
                </a:lnTo>
                <a:lnTo>
                  <a:pt x="194203" y="306932"/>
                </a:lnTo>
                <a:lnTo>
                  <a:pt x="198965" y="302729"/>
                </a:lnTo>
                <a:lnTo>
                  <a:pt x="203093" y="298022"/>
                </a:lnTo>
                <a:lnTo>
                  <a:pt x="210219" y="288665"/>
                </a:lnTo>
                <a:lnTo>
                  <a:pt x="216561" y="281331"/>
                </a:lnTo>
                <a:lnTo>
                  <a:pt x="218633" y="278042"/>
                </a:lnTo>
                <a:lnTo>
                  <a:pt x="222502" y="268861"/>
                </a:lnTo>
                <a:lnTo>
                  <a:pt x="228305" y="260109"/>
                </a:lnTo>
                <a:lnTo>
                  <a:pt x="229996" y="254352"/>
                </a:lnTo>
                <a:lnTo>
                  <a:pt x="229495" y="251483"/>
                </a:lnTo>
                <a:lnTo>
                  <a:pt x="223850" y="241727"/>
                </a:lnTo>
                <a:lnTo>
                  <a:pt x="222540" y="241161"/>
                </a:lnTo>
                <a:lnTo>
                  <a:pt x="216146" y="240366"/>
                </a:lnTo>
                <a:lnTo>
                  <a:pt x="210940" y="240180"/>
                </a:lnTo>
                <a:lnTo>
                  <a:pt x="177400" y="240035"/>
                </a:lnTo>
                <a:lnTo>
                  <a:pt x="173476" y="240986"/>
                </a:lnTo>
                <a:lnTo>
                  <a:pt x="168955" y="242572"/>
                </a:lnTo>
                <a:lnTo>
                  <a:pt x="164036" y="244583"/>
                </a:lnTo>
                <a:lnTo>
                  <a:pt x="159804" y="246875"/>
                </a:lnTo>
                <a:lnTo>
                  <a:pt x="156030" y="249356"/>
                </a:lnTo>
                <a:lnTo>
                  <a:pt x="152562" y="251963"/>
                </a:lnTo>
                <a:lnTo>
                  <a:pt x="148345" y="254653"/>
                </a:lnTo>
                <a:lnTo>
                  <a:pt x="143628" y="257399"/>
                </a:lnTo>
                <a:lnTo>
                  <a:pt x="138579" y="260182"/>
                </a:lnTo>
                <a:lnTo>
                  <a:pt x="127888" y="265814"/>
                </a:lnTo>
                <a:lnTo>
                  <a:pt x="122371" y="268650"/>
                </a:lnTo>
                <a:lnTo>
                  <a:pt x="117740" y="271492"/>
                </a:lnTo>
                <a:lnTo>
                  <a:pt x="113700" y="274341"/>
                </a:lnTo>
                <a:lnTo>
                  <a:pt x="106671" y="280044"/>
                </a:lnTo>
                <a:lnTo>
                  <a:pt x="100373" y="285755"/>
                </a:lnTo>
                <a:lnTo>
                  <a:pt x="94398" y="291468"/>
                </a:lnTo>
                <a:lnTo>
                  <a:pt x="82802" y="302896"/>
                </a:lnTo>
                <a:lnTo>
                  <a:pt x="80882" y="305753"/>
                </a:lnTo>
                <a:lnTo>
                  <a:pt x="77230" y="314326"/>
                </a:lnTo>
                <a:lnTo>
                  <a:pt x="73000" y="320041"/>
                </a:lnTo>
                <a:lnTo>
                  <a:pt x="71491" y="323850"/>
                </a:lnTo>
                <a:lnTo>
                  <a:pt x="69814" y="333164"/>
                </a:lnTo>
                <a:lnTo>
                  <a:pt x="68870" y="344567"/>
                </a:lnTo>
                <a:lnTo>
                  <a:pt x="69690" y="347821"/>
                </a:lnTo>
                <a:lnTo>
                  <a:pt x="74442" y="356953"/>
                </a:lnTo>
                <a:lnTo>
                  <a:pt x="77227" y="365691"/>
                </a:lnTo>
                <a:lnTo>
                  <a:pt x="82708" y="374312"/>
                </a:lnTo>
                <a:lnTo>
                  <a:pt x="85708" y="382900"/>
                </a:lnTo>
                <a:lnTo>
                  <a:pt x="91254" y="391476"/>
                </a:lnTo>
                <a:lnTo>
                  <a:pt x="92885" y="397192"/>
                </a:lnTo>
                <a:lnTo>
                  <a:pt x="94273" y="399097"/>
                </a:lnTo>
                <a:lnTo>
                  <a:pt x="96150" y="400368"/>
                </a:lnTo>
                <a:lnTo>
                  <a:pt x="102762" y="4029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7"/>
          <p:cNvSpPr/>
          <p:nvPr/>
        </p:nvSpPr>
        <p:spPr>
          <a:xfrm>
            <a:off x="5883699" y="4672012"/>
            <a:ext cx="231352" cy="137127"/>
          </a:xfrm>
          <a:custGeom>
            <a:avLst/>
            <a:gdLst/>
            <a:ahLst/>
            <a:cxnLst/>
            <a:rect l="0" t="0" r="0" b="0"/>
            <a:pathLst>
              <a:path w="231352" h="137127">
                <a:moveTo>
                  <a:pt x="25610" y="0"/>
                </a:moveTo>
                <a:lnTo>
                  <a:pt x="18229" y="0"/>
                </a:lnTo>
                <a:lnTo>
                  <a:pt x="17832" y="953"/>
                </a:lnTo>
                <a:lnTo>
                  <a:pt x="17391" y="4551"/>
                </a:lnTo>
                <a:lnTo>
                  <a:pt x="17143" y="7381"/>
                </a:lnTo>
                <a:lnTo>
                  <a:pt x="18060" y="7778"/>
                </a:lnTo>
                <a:lnTo>
                  <a:pt x="21620" y="8219"/>
                </a:lnTo>
                <a:lnTo>
                  <a:pt x="21998" y="9290"/>
                </a:lnTo>
                <a:lnTo>
                  <a:pt x="21297" y="10956"/>
                </a:lnTo>
                <a:lnTo>
                  <a:pt x="17879" y="15922"/>
                </a:lnTo>
                <a:lnTo>
                  <a:pt x="17412" y="19142"/>
                </a:lnTo>
                <a:lnTo>
                  <a:pt x="17288" y="21334"/>
                </a:lnTo>
                <a:lnTo>
                  <a:pt x="17149" y="26309"/>
                </a:lnTo>
                <a:lnTo>
                  <a:pt x="17038" y="62868"/>
                </a:lnTo>
                <a:lnTo>
                  <a:pt x="16086" y="66677"/>
                </a:lnTo>
                <a:lnTo>
                  <a:pt x="14498" y="71121"/>
                </a:lnTo>
                <a:lnTo>
                  <a:pt x="12488" y="75990"/>
                </a:lnTo>
                <a:lnTo>
                  <a:pt x="11146" y="80187"/>
                </a:lnTo>
                <a:lnTo>
                  <a:pt x="10253" y="83938"/>
                </a:lnTo>
                <a:lnTo>
                  <a:pt x="9657" y="87392"/>
                </a:lnTo>
                <a:lnTo>
                  <a:pt x="9260" y="91598"/>
                </a:lnTo>
                <a:lnTo>
                  <a:pt x="8995" y="96308"/>
                </a:lnTo>
                <a:lnTo>
                  <a:pt x="8819" y="101353"/>
                </a:lnTo>
                <a:lnTo>
                  <a:pt x="7749" y="104716"/>
                </a:lnTo>
                <a:lnTo>
                  <a:pt x="6083" y="106959"/>
                </a:lnTo>
                <a:lnTo>
                  <a:pt x="4019" y="108453"/>
                </a:lnTo>
                <a:lnTo>
                  <a:pt x="2644" y="110402"/>
                </a:lnTo>
                <a:lnTo>
                  <a:pt x="1727" y="112654"/>
                </a:lnTo>
                <a:lnTo>
                  <a:pt x="1116" y="115108"/>
                </a:lnTo>
                <a:lnTo>
                  <a:pt x="708" y="117696"/>
                </a:lnTo>
                <a:lnTo>
                  <a:pt x="437" y="120374"/>
                </a:lnTo>
                <a:lnTo>
                  <a:pt x="0" y="126965"/>
                </a:lnTo>
                <a:lnTo>
                  <a:pt x="2481" y="130406"/>
                </a:lnTo>
                <a:lnTo>
                  <a:pt x="7284" y="135826"/>
                </a:lnTo>
                <a:lnTo>
                  <a:pt x="8630" y="136271"/>
                </a:lnTo>
                <a:lnTo>
                  <a:pt x="15742" y="137043"/>
                </a:lnTo>
                <a:lnTo>
                  <a:pt x="21206" y="137126"/>
                </a:lnTo>
                <a:lnTo>
                  <a:pt x="23626" y="136184"/>
                </a:lnTo>
                <a:lnTo>
                  <a:pt x="28856" y="132599"/>
                </a:lnTo>
                <a:lnTo>
                  <a:pt x="34356" y="130371"/>
                </a:lnTo>
                <a:lnTo>
                  <a:pt x="40927" y="129380"/>
                </a:lnTo>
                <a:lnTo>
                  <a:pt x="45346" y="129116"/>
                </a:lnTo>
                <a:lnTo>
                  <a:pt x="50198" y="128940"/>
                </a:lnTo>
                <a:lnTo>
                  <a:pt x="54385" y="127870"/>
                </a:lnTo>
                <a:lnTo>
                  <a:pt x="61576" y="124141"/>
                </a:lnTo>
                <a:lnTo>
                  <a:pt x="65780" y="121813"/>
                </a:lnTo>
                <a:lnTo>
                  <a:pt x="75531" y="116687"/>
                </a:lnTo>
                <a:lnTo>
                  <a:pt x="80798" y="114939"/>
                </a:lnTo>
                <a:lnTo>
                  <a:pt x="86215" y="113774"/>
                </a:lnTo>
                <a:lnTo>
                  <a:pt x="91732" y="112997"/>
                </a:lnTo>
                <a:lnTo>
                  <a:pt x="96361" y="111526"/>
                </a:lnTo>
                <a:lnTo>
                  <a:pt x="100400" y="109594"/>
                </a:lnTo>
                <a:lnTo>
                  <a:pt x="104045" y="107352"/>
                </a:lnTo>
                <a:lnTo>
                  <a:pt x="108380" y="105858"/>
                </a:lnTo>
                <a:lnTo>
                  <a:pt x="113176" y="104862"/>
                </a:lnTo>
                <a:lnTo>
                  <a:pt x="118277" y="104198"/>
                </a:lnTo>
                <a:lnTo>
                  <a:pt x="123583" y="103755"/>
                </a:lnTo>
                <a:lnTo>
                  <a:pt x="129026" y="103460"/>
                </a:lnTo>
                <a:lnTo>
                  <a:pt x="143247" y="103045"/>
                </a:lnTo>
                <a:lnTo>
                  <a:pt x="169347" y="102885"/>
                </a:lnTo>
                <a:lnTo>
                  <a:pt x="172870" y="102881"/>
                </a:lnTo>
                <a:lnTo>
                  <a:pt x="176171" y="103830"/>
                </a:lnTo>
                <a:lnTo>
                  <a:pt x="182379" y="107424"/>
                </a:lnTo>
                <a:lnTo>
                  <a:pt x="186320" y="108764"/>
                </a:lnTo>
                <a:lnTo>
                  <a:pt x="190853" y="109657"/>
                </a:lnTo>
                <a:lnTo>
                  <a:pt x="195780" y="110252"/>
                </a:lnTo>
                <a:lnTo>
                  <a:pt x="200017" y="110649"/>
                </a:lnTo>
                <a:lnTo>
                  <a:pt x="203794" y="110914"/>
                </a:lnTo>
                <a:lnTo>
                  <a:pt x="210530" y="111207"/>
                </a:lnTo>
                <a:lnTo>
                  <a:pt x="219678" y="111373"/>
                </a:lnTo>
                <a:lnTo>
                  <a:pt x="231351" y="111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8"/>
          <p:cNvSpPr/>
          <p:nvPr/>
        </p:nvSpPr>
        <p:spPr>
          <a:xfrm>
            <a:off x="6037897" y="4629150"/>
            <a:ext cx="25719" cy="325755"/>
          </a:xfrm>
          <a:custGeom>
            <a:avLst/>
            <a:gdLst/>
            <a:ahLst/>
            <a:cxnLst/>
            <a:rect l="0" t="0" r="0" b="0"/>
            <a:pathLst>
              <a:path w="25719" h="325755">
                <a:moveTo>
                  <a:pt x="17145" y="0"/>
                </a:moveTo>
                <a:lnTo>
                  <a:pt x="8926" y="0"/>
                </a:lnTo>
                <a:lnTo>
                  <a:pt x="7856" y="953"/>
                </a:lnTo>
                <a:lnTo>
                  <a:pt x="4126" y="4551"/>
                </a:lnTo>
                <a:lnTo>
                  <a:pt x="2751" y="6843"/>
                </a:lnTo>
                <a:lnTo>
                  <a:pt x="1834" y="9325"/>
                </a:lnTo>
                <a:lnTo>
                  <a:pt x="1223" y="11931"/>
                </a:lnTo>
                <a:lnTo>
                  <a:pt x="544" y="19908"/>
                </a:lnTo>
                <a:lnTo>
                  <a:pt x="242" y="29802"/>
                </a:lnTo>
                <a:lnTo>
                  <a:pt x="14" y="68652"/>
                </a:lnTo>
                <a:lnTo>
                  <a:pt x="0" y="228452"/>
                </a:lnTo>
                <a:lnTo>
                  <a:pt x="953" y="234216"/>
                </a:lnTo>
                <a:lnTo>
                  <a:pt x="2540" y="239964"/>
                </a:lnTo>
                <a:lnTo>
                  <a:pt x="4551" y="245701"/>
                </a:lnTo>
                <a:lnTo>
                  <a:pt x="5891" y="251431"/>
                </a:lnTo>
                <a:lnTo>
                  <a:pt x="6785" y="257155"/>
                </a:lnTo>
                <a:lnTo>
                  <a:pt x="7381" y="262877"/>
                </a:lnTo>
                <a:lnTo>
                  <a:pt x="7778" y="268596"/>
                </a:lnTo>
                <a:lnTo>
                  <a:pt x="8043" y="274314"/>
                </a:lnTo>
                <a:lnTo>
                  <a:pt x="8416" y="288923"/>
                </a:lnTo>
                <a:lnTo>
                  <a:pt x="8563" y="306767"/>
                </a:lnTo>
                <a:lnTo>
                  <a:pt x="9519" y="308334"/>
                </a:lnTo>
                <a:lnTo>
                  <a:pt x="11108" y="310331"/>
                </a:lnTo>
                <a:lnTo>
                  <a:pt x="16792" y="316781"/>
                </a:lnTo>
                <a:lnTo>
                  <a:pt x="25718" y="3257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9"/>
          <p:cNvSpPr/>
          <p:nvPr/>
        </p:nvSpPr>
        <p:spPr>
          <a:xfrm>
            <a:off x="6372329" y="4663440"/>
            <a:ext cx="17042" cy="265748"/>
          </a:xfrm>
          <a:custGeom>
            <a:avLst/>
            <a:gdLst/>
            <a:ahLst/>
            <a:cxnLst/>
            <a:rect l="0" t="0" r="0" b="0"/>
            <a:pathLst>
              <a:path w="17042" h="265748">
                <a:moveTo>
                  <a:pt x="8468" y="0"/>
                </a:moveTo>
                <a:lnTo>
                  <a:pt x="0" y="0"/>
                </a:lnTo>
                <a:lnTo>
                  <a:pt x="2482" y="2540"/>
                </a:lnTo>
                <a:lnTo>
                  <a:pt x="7286" y="7381"/>
                </a:lnTo>
                <a:lnTo>
                  <a:pt x="7680" y="9683"/>
                </a:lnTo>
                <a:lnTo>
                  <a:pt x="8117" y="17321"/>
                </a:lnTo>
                <a:lnTo>
                  <a:pt x="8312" y="24525"/>
                </a:lnTo>
                <a:lnTo>
                  <a:pt x="8437" y="41463"/>
                </a:lnTo>
                <a:lnTo>
                  <a:pt x="8468" y="261105"/>
                </a:lnTo>
                <a:lnTo>
                  <a:pt x="9421" y="262653"/>
                </a:lnTo>
                <a:lnTo>
                  <a:pt x="11008" y="263684"/>
                </a:lnTo>
                <a:lnTo>
                  <a:pt x="17041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0"/>
          <p:cNvSpPr/>
          <p:nvPr/>
        </p:nvSpPr>
        <p:spPr>
          <a:xfrm>
            <a:off x="6252563" y="4766310"/>
            <a:ext cx="248250" cy="17145"/>
          </a:xfrm>
          <a:custGeom>
            <a:avLst/>
            <a:gdLst/>
            <a:ahLst/>
            <a:cxnLst/>
            <a:rect l="0" t="0" r="0" b="0"/>
            <a:pathLst>
              <a:path w="248250" h="17145">
                <a:moveTo>
                  <a:pt x="8219" y="17144"/>
                </a:moveTo>
                <a:lnTo>
                  <a:pt x="0" y="17144"/>
                </a:lnTo>
                <a:lnTo>
                  <a:pt x="28340" y="17144"/>
                </a:lnTo>
                <a:lnTo>
                  <a:pt x="32111" y="16192"/>
                </a:lnTo>
                <a:lnTo>
                  <a:pt x="36529" y="14605"/>
                </a:lnTo>
                <a:lnTo>
                  <a:pt x="41380" y="12594"/>
                </a:lnTo>
                <a:lnTo>
                  <a:pt x="46519" y="11253"/>
                </a:lnTo>
                <a:lnTo>
                  <a:pt x="51850" y="10360"/>
                </a:lnTo>
                <a:lnTo>
                  <a:pt x="57309" y="9763"/>
                </a:lnTo>
                <a:lnTo>
                  <a:pt x="61901" y="9366"/>
                </a:lnTo>
                <a:lnTo>
                  <a:pt x="69542" y="8925"/>
                </a:lnTo>
                <a:lnTo>
                  <a:pt x="81194" y="8729"/>
                </a:lnTo>
                <a:lnTo>
                  <a:pt x="142450" y="8575"/>
                </a:lnTo>
                <a:lnTo>
                  <a:pt x="148188" y="7621"/>
                </a:lnTo>
                <a:lnTo>
                  <a:pt x="153919" y="6033"/>
                </a:lnTo>
                <a:lnTo>
                  <a:pt x="159645" y="4022"/>
                </a:lnTo>
                <a:lnTo>
                  <a:pt x="166320" y="2681"/>
                </a:lnTo>
                <a:lnTo>
                  <a:pt x="173627" y="1788"/>
                </a:lnTo>
                <a:lnTo>
                  <a:pt x="181356" y="1192"/>
                </a:lnTo>
                <a:lnTo>
                  <a:pt x="188414" y="794"/>
                </a:lnTo>
                <a:lnTo>
                  <a:pt x="201336" y="353"/>
                </a:lnTo>
                <a:lnTo>
                  <a:pt x="24824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1"/>
          <p:cNvSpPr/>
          <p:nvPr/>
        </p:nvSpPr>
        <p:spPr>
          <a:xfrm>
            <a:off x="6577965" y="4637735"/>
            <a:ext cx="222886" cy="222863"/>
          </a:xfrm>
          <a:custGeom>
            <a:avLst/>
            <a:gdLst/>
            <a:ahLst/>
            <a:cxnLst/>
            <a:rect l="0" t="0" r="0" b="0"/>
            <a:pathLst>
              <a:path w="222886" h="222863">
                <a:moveTo>
                  <a:pt x="0" y="51422"/>
                </a:moveTo>
                <a:lnTo>
                  <a:pt x="20151" y="31271"/>
                </a:lnTo>
                <a:lnTo>
                  <a:pt x="23911" y="28463"/>
                </a:lnTo>
                <a:lnTo>
                  <a:pt x="28324" y="25639"/>
                </a:lnTo>
                <a:lnTo>
                  <a:pt x="33170" y="22803"/>
                </a:lnTo>
                <a:lnTo>
                  <a:pt x="37353" y="19960"/>
                </a:lnTo>
                <a:lnTo>
                  <a:pt x="41095" y="17113"/>
                </a:lnTo>
                <a:lnTo>
                  <a:pt x="44541" y="14262"/>
                </a:lnTo>
                <a:lnTo>
                  <a:pt x="48744" y="11409"/>
                </a:lnTo>
                <a:lnTo>
                  <a:pt x="53451" y="8554"/>
                </a:lnTo>
                <a:lnTo>
                  <a:pt x="58494" y="5699"/>
                </a:lnTo>
                <a:lnTo>
                  <a:pt x="63761" y="3795"/>
                </a:lnTo>
                <a:lnTo>
                  <a:pt x="69177" y="2525"/>
                </a:lnTo>
                <a:lnTo>
                  <a:pt x="74693" y="1679"/>
                </a:lnTo>
                <a:lnTo>
                  <a:pt x="79323" y="1115"/>
                </a:lnTo>
                <a:lnTo>
                  <a:pt x="83362" y="740"/>
                </a:lnTo>
                <a:lnTo>
                  <a:pt x="87007" y="488"/>
                </a:lnTo>
                <a:lnTo>
                  <a:pt x="91342" y="321"/>
                </a:lnTo>
                <a:lnTo>
                  <a:pt x="105592" y="86"/>
                </a:lnTo>
                <a:lnTo>
                  <a:pt x="122478" y="0"/>
                </a:lnTo>
                <a:lnTo>
                  <a:pt x="125467" y="948"/>
                </a:lnTo>
                <a:lnTo>
                  <a:pt x="131328" y="4542"/>
                </a:lnTo>
                <a:lnTo>
                  <a:pt x="133272" y="6833"/>
                </a:lnTo>
                <a:lnTo>
                  <a:pt x="134568" y="9314"/>
                </a:lnTo>
                <a:lnTo>
                  <a:pt x="135432" y="11920"/>
                </a:lnTo>
                <a:lnTo>
                  <a:pt x="135055" y="15562"/>
                </a:lnTo>
                <a:lnTo>
                  <a:pt x="133852" y="19896"/>
                </a:lnTo>
                <a:lnTo>
                  <a:pt x="132097" y="24690"/>
                </a:lnTo>
                <a:lnTo>
                  <a:pt x="130927" y="29790"/>
                </a:lnTo>
                <a:lnTo>
                  <a:pt x="130148" y="35096"/>
                </a:lnTo>
                <a:lnTo>
                  <a:pt x="129627" y="40538"/>
                </a:lnTo>
                <a:lnTo>
                  <a:pt x="128328" y="46071"/>
                </a:lnTo>
                <a:lnTo>
                  <a:pt x="126509" y="51665"/>
                </a:lnTo>
                <a:lnTo>
                  <a:pt x="124345" y="57299"/>
                </a:lnTo>
                <a:lnTo>
                  <a:pt x="121949" y="62960"/>
                </a:lnTo>
                <a:lnTo>
                  <a:pt x="116747" y="74330"/>
                </a:lnTo>
                <a:lnTo>
                  <a:pt x="113073" y="80982"/>
                </a:lnTo>
                <a:lnTo>
                  <a:pt x="108719" y="88273"/>
                </a:lnTo>
                <a:lnTo>
                  <a:pt x="103912" y="95992"/>
                </a:lnTo>
                <a:lnTo>
                  <a:pt x="99755" y="103043"/>
                </a:lnTo>
                <a:lnTo>
                  <a:pt x="96030" y="109648"/>
                </a:lnTo>
                <a:lnTo>
                  <a:pt x="89352" y="122068"/>
                </a:lnTo>
                <a:lnTo>
                  <a:pt x="83209" y="133938"/>
                </a:lnTo>
                <a:lnTo>
                  <a:pt x="81190" y="139770"/>
                </a:lnTo>
                <a:lnTo>
                  <a:pt x="79844" y="145563"/>
                </a:lnTo>
                <a:lnTo>
                  <a:pt x="78948" y="151331"/>
                </a:lnTo>
                <a:lnTo>
                  <a:pt x="77396" y="157080"/>
                </a:lnTo>
                <a:lnTo>
                  <a:pt x="75410" y="162818"/>
                </a:lnTo>
                <a:lnTo>
                  <a:pt x="73133" y="168549"/>
                </a:lnTo>
                <a:lnTo>
                  <a:pt x="71615" y="174274"/>
                </a:lnTo>
                <a:lnTo>
                  <a:pt x="70603" y="179996"/>
                </a:lnTo>
                <a:lnTo>
                  <a:pt x="69929" y="185716"/>
                </a:lnTo>
                <a:lnTo>
                  <a:pt x="69479" y="190481"/>
                </a:lnTo>
                <a:lnTo>
                  <a:pt x="69179" y="194611"/>
                </a:lnTo>
                <a:lnTo>
                  <a:pt x="68980" y="198316"/>
                </a:lnTo>
                <a:lnTo>
                  <a:pt x="68757" y="204973"/>
                </a:lnTo>
                <a:lnTo>
                  <a:pt x="68698" y="208082"/>
                </a:lnTo>
                <a:lnTo>
                  <a:pt x="69611" y="210155"/>
                </a:lnTo>
                <a:lnTo>
                  <a:pt x="71172" y="211536"/>
                </a:lnTo>
                <a:lnTo>
                  <a:pt x="73166" y="212457"/>
                </a:lnTo>
                <a:lnTo>
                  <a:pt x="74494" y="214024"/>
                </a:lnTo>
                <a:lnTo>
                  <a:pt x="75380" y="216021"/>
                </a:lnTo>
                <a:lnTo>
                  <a:pt x="75971" y="218305"/>
                </a:lnTo>
                <a:lnTo>
                  <a:pt x="77317" y="219827"/>
                </a:lnTo>
                <a:lnTo>
                  <a:pt x="79168" y="220842"/>
                </a:lnTo>
                <a:lnTo>
                  <a:pt x="84429" y="222471"/>
                </a:lnTo>
                <a:lnTo>
                  <a:pt x="89892" y="222753"/>
                </a:lnTo>
                <a:lnTo>
                  <a:pt x="113223" y="222862"/>
                </a:lnTo>
                <a:lnTo>
                  <a:pt x="116439" y="221913"/>
                </a:lnTo>
                <a:lnTo>
                  <a:pt x="122553" y="218318"/>
                </a:lnTo>
                <a:lnTo>
                  <a:pt x="126469" y="216026"/>
                </a:lnTo>
                <a:lnTo>
                  <a:pt x="130985" y="213546"/>
                </a:lnTo>
                <a:lnTo>
                  <a:pt x="146443" y="205504"/>
                </a:lnTo>
                <a:lnTo>
                  <a:pt x="151921" y="202721"/>
                </a:lnTo>
                <a:lnTo>
                  <a:pt x="157478" y="198960"/>
                </a:lnTo>
                <a:lnTo>
                  <a:pt x="163088" y="194548"/>
                </a:lnTo>
                <a:lnTo>
                  <a:pt x="168733" y="189702"/>
                </a:lnTo>
                <a:lnTo>
                  <a:pt x="174401" y="184566"/>
                </a:lnTo>
                <a:lnTo>
                  <a:pt x="185778" y="173780"/>
                </a:lnTo>
                <a:lnTo>
                  <a:pt x="222885" y="1371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2"/>
          <p:cNvSpPr/>
          <p:nvPr/>
        </p:nvSpPr>
        <p:spPr>
          <a:xfrm>
            <a:off x="6809422" y="476631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3"/>
          <p:cNvSpPr/>
          <p:nvPr/>
        </p:nvSpPr>
        <p:spPr>
          <a:xfrm>
            <a:off x="6852284" y="4603436"/>
            <a:ext cx="197169" cy="248596"/>
          </a:xfrm>
          <a:custGeom>
            <a:avLst/>
            <a:gdLst/>
            <a:ahLst/>
            <a:cxnLst/>
            <a:rect l="0" t="0" r="0" b="0"/>
            <a:pathLst>
              <a:path w="197169" h="248596">
                <a:moveTo>
                  <a:pt x="0" y="25714"/>
                </a:moveTo>
                <a:lnTo>
                  <a:pt x="0" y="21163"/>
                </a:lnTo>
                <a:lnTo>
                  <a:pt x="953" y="19822"/>
                </a:lnTo>
                <a:lnTo>
                  <a:pt x="2541" y="18928"/>
                </a:lnTo>
                <a:lnTo>
                  <a:pt x="4551" y="18333"/>
                </a:lnTo>
                <a:lnTo>
                  <a:pt x="9326" y="15131"/>
                </a:lnTo>
                <a:lnTo>
                  <a:pt x="11932" y="12943"/>
                </a:lnTo>
                <a:lnTo>
                  <a:pt x="15575" y="10533"/>
                </a:lnTo>
                <a:lnTo>
                  <a:pt x="19908" y="7973"/>
                </a:lnTo>
                <a:lnTo>
                  <a:pt x="24703" y="5314"/>
                </a:lnTo>
                <a:lnTo>
                  <a:pt x="29804" y="3542"/>
                </a:lnTo>
                <a:lnTo>
                  <a:pt x="35109" y="2359"/>
                </a:lnTo>
                <a:lnTo>
                  <a:pt x="40551" y="1572"/>
                </a:lnTo>
                <a:lnTo>
                  <a:pt x="45132" y="1047"/>
                </a:lnTo>
                <a:lnTo>
                  <a:pt x="49138" y="697"/>
                </a:lnTo>
                <a:lnTo>
                  <a:pt x="52761" y="463"/>
                </a:lnTo>
                <a:lnTo>
                  <a:pt x="57082" y="307"/>
                </a:lnTo>
                <a:lnTo>
                  <a:pt x="72264" y="88"/>
                </a:lnTo>
                <a:lnTo>
                  <a:pt x="109809" y="0"/>
                </a:lnTo>
                <a:lnTo>
                  <a:pt x="114164" y="951"/>
                </a:lnTo>
                <a:lnTo>
                  <a:pt x="118020" y="2538"/>
                </a:lnTo>
                <a:lnTo>
                  <a:pt x="121543" y="4548"/>
                </a:lnTo>
                <a:lnTo>
                  <a:pt x="123891" y="6841"/>
                </a:lnTo>
                <a:lnTo>
                  <a:pt x="125456" y="9321"/>
                </a:lnTo>
                <a:lnTo>
                  <a:pt x="126501" y="11928"/>
                </a:lnTo>
                <a:lnTo>
                  <a:pt x="127196" y="15571"/>
                </a:lnTo>
                <a:lnTo>
                  <a:pt x="127660" y="19904"/>
                </a:lnTo>
                <a:lnTo>
                  <a:pt x="127969" y="24698"/>
                </a:lnTo>
                <a:lnTo>
                  <a:pt x="128175" y="29799"/>
                </a:lnTo>
                <a:lnTo>
                  <a:pt x="128405" y="40547"/>
                </a:lnTo>
                <a:lnTo>
                  <a:pt x="127513" y="46080"/>
                </a:lnTo>
                <a:lnTo>
                  <a:pt x="125966" y="51674"/>
                </a:lnTo>
                <a:lnTo>
                  <a:pt x="123983" y="57308"/>
                </a:lnTo>
                <a:lnTo>
                  <a:pt x="122660" y="63922"/>
                </a:lnTo>
                <a:lnTo>
                  <a:pt x="121779" y="71188"/>
                </a:lnTo>
                <a:lnTo>
                  <a:pt x="121191" y="78890"/>
                </a:lnTo>
                <a:lnTo>
                  <a:pt x="118894" y="85929"/>
                </a:lnTo>
                <a:lnTo>
                  <a:pt x="115458" y="92528"/>
                </a:lnTo>
                <a:lnTo>
                  <a:pt x="111263" y="98832"/>
                </a:lnTo>
                <a:lnTo>
                  <a:pt x="107512" y="105892"/>
                </a:lnTo>
                <a:lnTo>
                  <a:pt x="104061" y="113455"/>
                </a:lnTo>
                <a:lnTo>
                  <a:pt x="100807" y="121356"/>
                </a:lnTo>
                <a:lnTo>
                  <a:pt x="97684" y="129480"/>
                </a:lnTo>
                <a:lnTo>
                  <a:pt x="91675" y="146127"/>
                </a:lnTo>
                <a:lnTo>
                  <a:pt x="88740" y="153614"/>
                </a:lnTo>
                <a:lnTo>
                  <a:pt x="85830" y="160511"/>
                </a:lnTo>
                <a:lnTo>
                  <a:pt x="80057" y="173253"/>
                </a:lnTo>
                <a:lnTo>
                  <a:pt x="71452" y="191138"/>
                </a:lnTo>
                <a:lnTo>
                  <a:pt x="65730" y="202740"/>
                </a:lnTo>
                <a:lnTo>
                  <a:pt x="63822" y="207549"/>
                </a:lnTo>
                <a:lnTo>
                  <a:pt x="62551" y="211707"/>
                </a:lnTo>
                <a:lnTo>
                  <a:pt x="61138" y="218868"/>
                </a:lnTo>
                <a:lnTo>
                  <a:pt x="60511" y="225225"/>
                </a:lnTo>
                <a:lnTo>
                  <a:pt x="60232" y="231225"/>
                </a:lnTo>
                <a:lnTo>
                  <a:pt x="60157" y="234159"/>
                </a:lnTo>
                <a:lnTo>
                  <a:pt x="61059" y="237067"/>
                </a:lnTo>
                <a:lnTo>
                  <a:pt x="64603" y="242838"/>
                </a:lnTo>
                <a:lnTo>
                  <a:pt x="66882" y="244759"/>
                </a:lnTo>
                <a:lnTo>
                  <a:pt x="69353" y="246038"/>
                </a:lnTo>
                <a:lnTo>
                  <a:pt x="75612" y="248093"/>
                </a:lnTo>
                <a:lnTo>
                  <a:pt x="81247" y="248449"/>
                </a:lnTo>
                <a:lnTo>
                  <a:pt x="88950" y="248554"/>
                </a:lnTo>
                <a:lnTo>
                  <a:pt x="113141" y="248595"/>
                </a:lnTo>
                <a:lnTo>
                  <a:pt x="117337" y="247644"/>
                </a:lnTo>
                <a:lnTo>
                  <a:pt x="122040" y="246057"/>
                </a:lnTo>
                <a:lnTo>
                  <a:pt x="127081" y="244047"/>
                </a:lnTo>
                <a:lnTo>
                  <a:pt x="132346" y="241754"/>
                </a:lnTo>
                <a:lnTo>
                  <a:pt x="143275" y="236667"/>
                </a:lnTo>
                <a:lnTo>
                  <a:pt x="160139" y="228447"/>
                </a:lnTo>
                <a:lnTo>
                  <a:pt x="166767" y="224687"/>
                </a:lnTo>
                <a:lnTo>
                  <a:pt x="174043" y="220275"/>
                </a:lnTo>
                <a:lnTo>
                  <a:pt x="197168" y="2057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4"/>
          <p:cNvSpPr/>
          <p:nvPr/>
        </p:nvSpPr>
        <p:spPr>
          <a:xfrm>
            <a:off x="7058025" y="4612035"/>
            <a:ext cx="188550" cy="240001"/>
          </a:xfrm>
          <a:custGeom>
            <a:avLst/>
            <a:gdLst/>
            <a:ahLst/>
            <a:cxnLst/>
            <a:rect l="0" t="0" r="0" b="0"/>
            <a:pathLst>
              <a:path w="188550" h="240001">
                <a:moveTo>
                  <a:pt x="171450" y="8542"/>
                </a:moveTo>
                <a:lnTo>
                  <a:pt x="171450" y="74"/>
                </a:lnTo>
                <a:lnTo>
                  <a:pt x="166899" y="0"/>
                </a:lnTo>
                <a:lnTo>
                  <a:pt x="164606" y="943"/>
                </a:lnTo>
                <a:lnTo>
                  <a:pt x="159518" y="4530"/>
                </a:lnTo>
                <a:lnTo>
                  <a:pt x="156827" y="5868"/>
                </a:lnTo>
                <a:lnTo>
                  <a:pt x="151298" y="7353"/>
                </a:lnTo>
                <a:lnTo>
                  <a:pt x="147538" y="7750"/>
                </a:lnTo>
                <a:lnTo>
                  <a:pt x="143126" y="8014"/>
                </a:lnTo>
                <a:lnTo>
                  <a:pt x="134096" y="8307"/>
                </a:lnTo>
                <a:lnTo>
                  <a:pt x="126909" y="8438"/>
                </a:lnTo>
                <a:lnTo>
                  <a:pt x="123658" y="9425"/>
                </a:lnTo>
                <a:lnTo>
                  <a:pt x="120539" y="11036"/>
                </a:lnTo>
                <a:lnTo>
                  <a:pt x="117506" y="13062"/>
                </a:lnTo>
                <a:lnTo>
                  <a:pt x="113580" y="13460"/>
                </a:lnTo>
                <a:lnTo>
                  <a:pt x="109057" y="12773"/>
                </a:lnTo>
                <a:lnTo>
                  <a:pt x="104137" y="11363"/>
                </a:lnTo>
                <a:lnTo>
                  <a:pt x="99904" y="10423"/>
                </a:lnTo>
                <a:lnTo>
                  <a:pt x="96130" y="9796"/>
                </a:lnTo>
                <a:lnTo>
                  <a:pt x="87780" y="8790"/>
                </a:lnTo>
                <a:lnTo>
                  <a:pt x="84098" y="8653"/>
                </a:lnTo>
                <a:lnTo>
                  <a:pt x="73973" y="8564"/>
                </a:lnTo>
                <a:lnTo>
                  <a:pt x="71223" y="7604"/>
                </a:lnTo>
                <a:lnTo>
                  <a:pt x="65627" y="3997"/>
                </a:lnTo>
                <a:lnTo>
                  <a:pt x="61672" y="1163"/>
                </a:lnTo>
                <a:lnTo>
                  <a:pt x="58207" y="500"/>
                </a:lnTo>
                <a:lnTo>
                  <a:pt x="52772" y="74"/>
                </a:lnTo>
                <a:lnTo>
                  <a:pt x="52326" y="992"/>
                </a:lnTo>
                <a:lnTo>
                  <a:pt x="51830" y="4551"/>
                </a:lnTo>
                <a:lnTo>
                  <a:pt x="50747" y="5882"/>
                </a:lnTo>
                <a:lnTo>
                  <a:pt x="49071" y="6769"/>
                </a:lnTo>
                <a:lnTo>
                  <a:pt x="47001" y="7360"/>
                </a:lnTo>
                <a:lnTo>
                  <a:pt x="45622" y="8706"/>
                </a:lnTo>
                <a:lnTo>
                  <a:pt x="44701" y="10556"/>
                </a:lnTo>
                <a:lnTo>
                  <a:pt x="43680" y="15153"/>
                </a:lnTo>
                <a:lnTo>
                  <a:pt x="43226" y="20370"/>
                </a:lnTo>
                <a:lnTo>
                  <a:pt x="42152" y="23095"/>
                </a:lnTo>
                <a:lnTo>
                  <a:pt x="36090" y="32434"/>
                </a:lnTo>
                <a:lnTo>
                  <a:pt x="33585" y="36852"/>
                </a:lnTo>
                <a:lnTo>
                  <a:pt x="30962" y="41703"/>
                </a:lnTo>
                <a:lnTo>
                  <a:pt x="28261" y="45889"/>
                </a:lnTo>
                <a:lnTo>
                  <a:pt x="22720" y="53081"/>
                </a:lnTo>
                <a:lnTo>
                  <a:pt x="17083" y="59452"/>
                </a:lnTo>
                <a:lnTo>
                  <a:pt x="11402" y="66411"/>
                </a:lnTo>
                <a:lnTo>
                  <a:pt x="8554" y="70934"/>
                </a:lnTo>
                <a:lnTo>
                  <a:pt x="5702" y="75854"/>
                </a:lnTo>
                <a:lnTo>
                  <a:pt x="3802" y="80087"/>
                </a:lnTo>
                <a:lnTo>
                  <a:pt x="1689" y="87330"/>
                </a:lnTo>
                <a:lnTo>
                  <a:pt x="751" y="93724"/>
                </a:lnTo>
                <a:lnTo>
                  <a:pt x="334" y="99740"/>
                </a:lnTo>
                <a:lnTo>
                  <a:pt x="148" y="105590"/>
                </a:lnTo>
                <a:lnTo>
                  <a:pt x="13" y="118282"/>
                </a:lnTo>
                <a:lnTo>
                  <a:pt x="0" y="128439"/>
                </a:lnTo>
                <a:lnTo>
                  <a:pt x="4550" y="128522"/>
                </a:lnTo>
                <a:lnTo>
                  <a:pt x="20151" y="128554"/>
                </a:lnTo>
                <a:lnTo>
                  <a:pt x="23911" y="127603"/>
                </a:lnTo>
                <a:lnTo>
                  <a:pt x="28323" y="126016"/>
                </a:lnTo>
                <a:lnTo>
                  <a:pt x="33170" y="124006"/>
                </a:lnTo>
                <a:lnTo>
                  <a:pt x="37353" y="122665"/>
                </a:lnTo>
                <a:lnTo>
                  <a:pt x="41095" y="121772"/>
                </a:lnTo>
                <a:lnTo>
                  <a:pt x="44542" y="121176"/>
                </a:lnTo>
                <a:lnTo>
                  <a:pt x="47792" y="120779"/>
                </a:lnTo>
                <a:lnTo>
                  <a:pt x="50911" y="120514"/>
                </a:lnTo>
                <a:lnTo>
                  <a:pt x="53943" y="120337"/>
                </a:lnTo>
                <a:lnTo>
                  <a:pt x="57869" y="119267"/>
                </a:lnTo>
                <a:lnTo>
                  <a:pt x="62392" y="117601"/>
                </a:lnTo>
                <a:lnTo>
                  <a:pt x="67312" y="115538"/>
                </a:lnTo>
                <a:lnTo>
                  <a:pt x="71545" y="114163"/>
                </a:lnTo>
                <a:lnTo>
                  <a:pt x="75319" y="113246"/>
                </a:lnTo>
                <a:lnTo>
                  <a:pt x="78787" y="112635"/>
                </a:lnTo>
                <a:lnTo>
                  <a:pt x="83005" y="111275"/>
                </a:lnTo>
                <a:lnTo>
                  <a:pt x="87721" y="109415"/>
                </a:lnTo>
                <a:lnTo>
                  <a:pt x="92771" y="107224"/>
                </a:lnTo>
                <a:lnTo>
                  <a:pt x="98042" y="105762"/>
                </a:lnTo>
                <a:lnTo>
                  <a:pt x="103461" y="104788"/>
                </a:lnTo>
                <a:lnTo>
                  <a:pt x="108979" y="104138"/>
                </a:lnTo>
                <a:lnTo>
                  <a:pt x="114562" y="103705"/>
                </a:lnTo>
                <a:lnTo>
                  <a:pt x="120190" y="103417"/>
                </a:lnTo>
                <a:lnTo>
                  <a:pt x="134672" y="103011"/>
                </a:lnTo>
                <a:lnTo>
                  <a:pt x="138358" y="102954"/>
                </a:lnTo>
                <a:lnTo>
                  <a:pt x="142721" y="103868"/>
                </a:lnTo>
                <a:lnTo>
                  <a:pt x="147535" y="105430"/>
                </a:lnTo>
                <a:lnTo>
                  <a:pt x="152649" y="107424"/>
                </a:lnTo>
                <a:lnTo>
                  <a:pt x="157011" y="108753"/>
                </a:lnTo>
                <a:lnTo>
                  <a:pt x="160872" y="109640"/>
                </a:lnTo>
                <a:lnTo>
                  <a:pt x="164397" y="110231"/>
                </a:lnTo>
                <a:lnTo>
                  <a:pt x="167701" y="111577"/>
                </a:lnTo>
                <a:lnTo>
                  <a:pt x="170856" y="113427"/>
                </a:lnTo>
                <a:lnTo>
                  <a:pt x="173911" y="115613"/>
                </a:lnTo>
                <a:lnTo>
                  <a:pt x="176900" y="118023"/>
                </a:lnTo>
                <a:lnTo>
                  <a:pt x="182762" y="123240"/>
                </a:lnTo>
                <a:lnTo>
                  <a:pt x="186866" y="126982"/>
                </a:lnTo>
                <a:lnTo>
                  <a:pt x="187827" y="132937"/>
                </a:lnTo>
                <a:lnTo>
                  <a:pt x="188083" y="137192"/>
                </a:lnTo>
                <a:lnTo>
                  <a:pt x="188367" y="144460"/>
                </a:lnTo>
                <a:lnTo>
                  <a:pt x="188493" y="151818"/>
                </a:lnTo>
                <a:lnTo>
                  <a:pt x="188549" y="161437"/>
                </a:lnTo>
                <a:lnTo>
                  <a:pt x="187612" y="165717"/>
                </a:lnTo>
                <a:lnTo>
                  <a:pt x="184030" y="173013"/>
                </a:lnTo>
                <a:lnTo>
                  <a:pt x="179264" y="181970"/>
                </a:lnTo>
                <a:lnTo>
                  <a:pt x="176659" y="187026"/>
                </a:lnTo>
                <a:lnTo>
                  <a:pt x="173018" y="191349"/>
                </a:lnTo>
                <a:lnTo>
                  <a:pt x="168685" y="195183"/>
                </a:lnTo>
                <a:lnTo>
                  <a:pt x="163892" y="198692"/>
                </a:lnTo>
                <a:lnTo>
                  <a:pt x="159743" y="202936"/>
                </a:lnTo>
                <a:lnTo>
                  <a:pt x="156026" y="207671"/>
                </a:lnTo>
                <a:lnTo>
                  <a:pt x="152594" y="212732"/>
                </a:lnTo>
                <a:lnTo>
                  <a:pt x="148402" y="217059"/>
                </a:lnTo>
                <a:lnTo>
                  <a:pt x="143702" y="220895"/>
                </a:lnTo>
                <a:lnTo>
                  <a:pt x="138664" y="224406"/>
                </a:lnTo>
                <a:lnTo>
                  <a:pt x="134353" y="227699"/>
                </a:lnTo>
                <a:lnTo>
                  <a:pt x="130526" y="230847"/>
                </a:lnTo>
                <a:lnTo>
                  <a:pt x="127022" y="233898"/>
                </a:lnTo>
                <a:lnTo>
                  <a:pt x="122781" y="235931"/>
                </a:lnTo>
                <a:lnTo>
                  <a:pt x="118049" y="237288"/>
                </a:lnTo>
                <a:lnTo>
                  <a:pt x="112990" y="238192"/>
                </a:lnTo>
                <a:lnTo>
                  <a:pt x="108663" y="238794"/>
                </a:lnTo>
                <a:lnTo>
                  <a:pt x="104827" y="239196"/>
                </a:lnTo>
                <a:lnTo>
                  <a:pt x="101317" y="239464"/>
                </a:lnTo>
                <a:lnTo>
                  <a:pt x="98025" y="239642"/>
                </a:lnTo>
                <a:lnTo>
                  <a:pt x="91826" y="239841"/>
                </a:lnTo>
                <a:lnTo>
                  <a:pt x="78880" y="239985"/>
                </a:lnTo>
                <a:lnTo>
                  <a:pt x="68580" y="2400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5"/>
          <p:cNvSpPr/>
          <p:nvPr/>
        </p:nvSpPr>
        <p:spPr>
          <a:xfrm>
            <a:off x="7435215" y="4637722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7381" y="34290"/>
                </a:lnTo>
                <a:lnTo>
                  <a:pt x="8731" y="33338"/>
                </a:lnTo>
                <a:lnTo>
                  <a:pt x="10583" y="31750"/>
                </a:lnTo>
                <a:lnTo>
                  <a:pt x="12770" y="29740"/>
                </a:lnTo>
                <a:lnTo>
                  <a:pt x="15181" y="28398"/>
                </a:lnTo>
                <a:lnTo>
                  <a:pt x="17740" y="27505"/>
                </a:lnTo>
                <a:lnTo>
                  <a:pt x="23125" y="26512"/>
                </a:lnTo>
                <a:lnTo>
                  <a:pt x="28692" y="26071"/>
                </a:lnTo>
                <a:lnTo>
                  <a:pt x="36882" y="25875"/>
                </a:lnTo>
                <a:lnTo>
                  <a:pt x="41733" y="25822"/>
                </a:lnTo>
                <a:lnTo>
                  <a:pt x="45919" y="24835"/>
                </a:lnTo>
                <a:lnTo>
                  <a:pt x="49663" y="23224"/>
                </a:lnTo>
                <a:lnTo>
                  <a:pt x="53111" y="21198"/>
                </a:lnTo>
                <a:lnTo>
                  <a:pt x="57315" y="19847"/>
                </a:lnTo>
                <a:lnTo>
                  <a:pt x="62022" y="18946"/>
                </a:lnTo>
                <a:lnTo>
                  <a:pt x="67065" y="18346"/>
                </a:lnTo>
                <a:lnTo>
                  <a:pt x="72332" y="17946"/>
                </a:lnTo>
                <a:lnTo>
                  <a:pt x="77749" y="17679"/>
                </a:lnTo>
                <a:lnTo>
                  <a:pt x="83265" y="17501"/>
                </a:lnTo>
                <a:lnTo>
                  <a:pt x="87895" y="16430"/>
                </a:lnTo>
                <a:lnTo>
                  <a:pt x="91934" y="14763"/>
                </a:lnTo>
                <a:lnTo>
                  <a:pt x="95579" y="12700"/>
                </a:lnTo>
                <a:lnTo>
                  <a:pt x="99914" y="11324"/>
                </a:lnTo>
                <a:lnTo>
                  <a:pt x="104710" y="10407"/>
                </a:lnTo>
                <a:lnTo>
                  <a:pt x="109811" y="9795"/>
                </a:lnTo>
                <a:lnTo>
                  <a:pt x="115117" y="8435"/>
                </a:lnTo>
                <a:lnTo>
                  <a:pt x="120560" y="6576"/>
                </a:lnTo>
                <a:lnTo>
                  <a:pt x="126093" y="4384"/>
                </a:lnTo>
                <a:lnTo>
                  <a:pt x="131687" y="2923"/>
                </a:lnTo>
                <a:lnTo>
                  <a:pt x="137322" y="1949"/>
                </a:lnTo>
                <a:lnTo>
                  <a:pt x="142982" y="1299"/>
                </a:lnTo>
                <a:lnTo>
                  <a:pt x="149614" y="866"/>
                </a:lnTo>
                <a:lnTo>
                  <a:pt x="156892" y="577"/>
                </a:lnTo>
                <a:lnTo>
                  <a:pt x="180004" y="11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6"/>
          <p:cNvSpPr/>
          <p:nvPr/>
        </p:nvSpPr>
        <p:spPr>
          <a:xfrm>
            <a:off x="7447421" y="4714878"/>
            <a:ext cx="279260" cy="25715"/>
          </a:xfrm>
          <a:custGeom>
            <a:avLst/>
            <a:gdLst/>
            <a:ahLst/>
            <a:cxnLst/>
            <a:rect l="0" t="0" r="0" b="0"/>
            <a:pathLst>
              <a:path w="279260" h="25715">
                <a:moveTo>
                  <a:pt x="4938" y="25714"/>
                </a:moveTo>
                <a:lnTo>
                  <a:pt x="0" y="25714"/>
                </a:lnTo>
                <a:lnTo>
                  <a:pt x="17703" y="25714"/>
                </a:lnTo>
                <a:lnTo>
                  <a:pt x="21068" y="24762"/>
                </a:lnTo>
                <a:lnTo>
                  <a:pt x="25217" y="23175"/>
                </a:lnTo>
                <a:lnTo>
                  <a:pt x="29887" y="21163"/>
                </a:lnTo>
                <a:lnTo>
                  <a:pt x="33954" y="19822"/>
                </a:lnTo>
                <a:lnTo>
                  <a:pt x="37617" y="18929"/>
                </a:lnTo>
                <a:lnTo>
                  <a:pt x="41011" y="18333"/>
                </a:lnTo>
                <a:lnTo>
                  <a:pt x="45179" y="17936"/>
                </a:lnTo>
                <a:lnTo>
                  <a:pt x="49864" y="17671"/>
                </a:lnTo>
                <a:lnTo>
                  <a:pt x="54890" y="17495"/>
                </a:lnTo>
                <a:lnTo>
                  <a:pt x="60147" y="16425"/>
                </a:lnTo>
                <a:lnTo>
                  <a:pt x="65557" y="14759"/>
                </a:lnTo>
                <a:lnTo>
                  <a:pt x="71068" y="12695"/>
                </a:lnTo>
                <a:lnTo>
                  <a:pt x="76648" y="11320"/>
                </a:lnTo>
                <a:lnTo>
                  <a:pt x="82272" y="10403"/>
                </a:lnTo>
                <a:lnTo>
                  <a:pt x="87927" y="9792"/>
                </a:lnTo>
                <a:lnTo>
                  <a:pt x="94555" y="8432"/>
                </a:lnTo>
                <a:lnTo>
                  <a:pt x="101829" y="6572"/>
                </a:lnTo>
                <a:lnTo>
                  <a:pt x="109538" y="4381"/>
                </a:lnTo>
                <a:lnTo>
                  <a:pt x="116581" y="2919"/>
                </a:lnTo>
                <a:lnTo>
                  <a:pt x="123182" y="1945"/>
                </a:lnTo>
                <a:lnTo>
                  <a:pt x="129488" y="1295"/>
                </a:lnTo>
                <a:lnTo>
                  <a:pt x="136549" y="862"/>
                </a:lnTo>
                <a:lnTo>
                  <a:pt x="152015" y="381"/>
                </a:lnTo>
                <a:lnTo>
                  <a:pt x="179335" y="72"/>
                </a:lnTo>
                <a:lnTo>
                  <a:pt x="230322" y="0"/>
                </a:lnTo>
                <a:lnTo>
                  <a:pt x="237109" y="951"/>
                </a:lnTo>
                <a:lnTo>
                  <a:pt x="243539" y="2538"/>
                </a:lnTo>
                <a:lnTo>
                  <a:pt x="249730" y="4548"/>
                </a:lnTo>
                <a:lnTo>
                  <a:pt x="255763" y="5889"/>
                </a:lnTo>
                <a:lnTo>
                  <a:pt x="261690" y="6782"/>
                </a:lnTo>
                <a:lnTo>
                  <a:pt x="279259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7"/>
          <p:cNvSpPr/>
          <p:nvPr/>
        </p:nvSpPr>
        <p:spPr>
          <a:xfrm>
            <a:off x="7761014" y="4595225"/>
            <a:ext cx="197124" cy="239548"/>
          </a:xfrm>
          <a:custGeom>
            <a:avLst/>
            <a:gdLst/>
            <a:ahLst/>
            <a:cxnLst/>
            <a:rect l="0" t="0" r="0" b="0"/>
            <a:pathLst>
              <a:path w="197124" h="239548">
                <a:moveTo>
                  <a:pt x="111398" y="25352"/>
                </a:moveTo>
                <a:lnTo>
                  <a:pt x="111398" y="20802"/>
                </a:lnTo>
                <a:lnTo>
                  <a:pt x="112351" y="18508"/>
                </a:lnTo>
                <a:lnTo>
                  <a:pt x="115949" y="13420"/>
                </a:lnTo>
                <a:lnTo>
                  <a:pt x="116337" y="11683"/>
                </a:lnTo>
                <a:lnTo>
                  <a:pt x="115643" y="10524"/>
                </a:lnTo>
                <a:lnTo>
                  <a:pt x="112236" y="8665"/>
                </a:lnTo>
                <a:lnTo>
                  <a:pt x="111771" y="5870"/>
                </a:lnTo>
                <a:lnTo>
                  <a:pt x="111647" y="3792"/>
                </a:lnTo>
                <a:lnTo>
                  <a:pt x="110611" y="2406"/>
                </a:lnTo>
                <a:lnTo>
                  <a:pt x="108968" y="1482"/>
                </a:lnTo>
                <a:lnTo>
                  <a:pt x="104040" y="0"/>
                </a:lnTo>
                <a:lnTo>
                  <a:pt x="100825" y="2337"/>
                </a:lnTo>
                <a:lnTo>
                  <a:pt x="98634" y="4293"/>
                </a:lnTo>
                <a:lnTo>
                  <a:pt x="96221" y="5598"/>
                </a:lnTo>
                <a:lnTo>
                  <a:pt x="91001" y="7047"/>
                </a:lnTo>
                <a:lnTo>
                  <a:pt x="88275" y="9339"/>
                </a:lnTo>
                <a:lnTo>
                  <a:pt x="85505" y="12772"/>
                </a:lnTo>
                <a:lnTo>
                  <a:pt x="82706" y="16965"/>
                </a:lnTo>
                <a:lnTo>
                  <a:pt x="78935" y="20713"/>
                </a:lnTo>
                <a:lnTo>
                  <a:pt x="74516" y="24165"/>
                </a:lnTo>
                <a:lnTo>
                  <a:pt x="69665" y="27418"/>
                </a:lnTo>
                <a:lnTo>
                  <a:pt x="65478" y="30539"/>
                </a:lnTo>
                <a:lnTo>
                  <a:pt x="61735" y="33573"/>
                </a:lnTo>
                <a:lnTo>
                  <a:pt x="58287" y="36548"/>
                </a:lnTo>
                <a:lnTo>
                  <a:pt x="55036" y="40436"/>
                </a:lnTo>
                <a:lnTo>
                  <a:pt x="51916" y="44933"/>
                </a:lnTo>
                <a:lnTo>
                  <a:pt x="48883" y="49836"/>
                </a:lnTo>
                <a:lnTo>
                  <a:pt x="44956" y="55010"/>
                </a:lnTo>
                <a:lnTo>
                  <a:pt x="40433" y="60364"/>
                </a:lnTo>
                <a:lnTo>
                  <a:pt x="35513" y="65838"/>
                </a:lnTo>
                <a:lnTo>
                  <a:pt x="31281" y="71393"/>
                </a:lnTo>
                <a:lnTo>
                  <a:pt x="27507" y="77001"/>
                </a:lnTo>
                <a:lnTo>
                  <a:pt x="24038" y="82644"/>
                </a:lnTo>
                <a:lnTo>
                  <a:pt x="20773" y="88312"/>
                </a:lnTo>
                <a:lnTo>
                  <a:pt x="14605" y="99689"/>
                </a:lnTo>
                <a:lnTo>
                  <a:pt x="11627" y="106343"/>
                </a:lnTo>
                <a:lnTo>
                  <a:pt x="8690" y="113636"/>
                </a:lnTo>
                <a:lnTo>
                  <a:pt x="5778" y="121356"/>
                </a:lnTo>
                <a:lnTo>
                  <a:pt x="3837" y="128407"/>
                </a:lnTo>
                <a:lnTo>
                  <a:pt x="2543" y="135013"/>
                </a:lnTo>
                <a:lnTo>
                  <a:pt x="1681" y="141322"/>
                </a:lnTo>
                <a:lnTo>
                  <a:pt x="1106" y="147433"/>
                </a:lnTo>
                <a:lnTo>
                  <a:pt x="723" y="153412"/>
                </a:lnTo>
                <a:lnTo>
                  <a:pt x="467" y="159303"/>
                </a:lnTo>
                <a:lnTo>
                  <a:pt x="182" y="170928"/>
                </a:lnTo>
                <a:lnTo>
                  <a:pt x="0" y="189363"/>
                </a:lnTo>
                <a:lnTo>
                  <a:pt x="937" y="192795"/>
                </a:lnTo>
                <a:lnTo>
                  <a:pt x="4519" y="199149"/>
                </a:lnTo>
                <a:lnTo>
                  <a:pt x="9286" y="205147"/>
                </a:lnTo>
                <a:lnTo>
                  <a:pt x="14580" y="210989"/>
                </a:lnTo>
                <a:lnTo>
                  <a:pt x="20108" y="216759"/>
                </a:lnTo>
                <a:lnTo>
                  <a:pt x="23868" y="219632"/>
                </a:lnTo>
                <a:lnTo>
                  <a:pt x="28280" y="222500"/>
                </a:lnTo>
                <a:lnTo>
                  <a:pt x="33126" y="225364"/>
                </a:lnTo>
                <a:lnTo>
                  <a:pt x="37309" y="227273"/>
                </a:lnTo>
                <a:lnTo>
                  <a:pt x="41050" y="228546"/>
                </a:lnTo>
                <a:lnTo>
                  <a:pt x="44497" y="229395"/>
                </a:lnTo>
                <a:lnTo>
                  <a:pt x="48700" y="230913"/>
                </a:lnTo>
                <a:lnTo>
                  <a:pt x="53407" y="232878"/>
                </a:lnTo>
                <a:lnTo>
                  <a:pt x="58450" y="235140"/>
                </a:lnTo>
                <a:lnTo>
                  <a:pt x="63716" y="236648"/>
                </a:lnTo>
                <a:lnTo>
                  <a:pt x="69133" y="237654"/>
                </a:lnTo>
                <a:lnTo>
                  <a:pt x="74649" y="238324"/>
                </a:lnTo>
                <a:lnTo>
                  <a:pt x="80231" y="238771"/>
                </a:lnTo>
                <a:lnTo>
                  <a:pt x="85858" y="239069"/>
                </a:lnTo>
                <a:lnTo>
                  <a:pt x="97190" y="239400"/>
                </a:lnTo>
                <a:lnTo>
                  <a:pt x="108576" y="239547"/>
                </a:lnTo>
                <a:lnTo>
                  <a:pt x="114279" y="238634"/>
                </a:lnTo>
                <a:lnTo>
                  <a:pt x="119986" y="237073"/>
                </a:lnTo>
                <a:lnTo>
                  <a:pt x="125696" y="235079"/>
                </a:lnTo>
                <a:lnTo>
                  <a:pt x="131407" y="232797"/>
                </a:lnTo>
                <a:lnTo>
                  <a:pt x="137120" y="230324"/>
                </a:lnTo>
                <a:lnTo>
                  <a:pt x="142833" y="227722"/>
                </a:lnTo>
                <a:lnTo>
                  <a:pt x="149500" y="225036"/>
                </a:lnTo>
                <a:lnTo>
                  <a:pt x="164527" y="219510"/>
                </a:lnTo>
                <a:lnTo>
                  <a:pt x="170630" y="216703"/>
                </a:lnTo>
                <a:lnTo>
                  <a:pt x="175651" y="213879"/>
                </a:lnTo>
                <a:lnTo>
                  <a:pt x="179951" y="211045"/>
                </a:lnTo>
                <a:lnTo>
                  <a:pt x="183770" y="208202"/>
                </a:lnTo>
                <a:lnTo>
                  <a:pt x="187269" y="205355"/>
                </a:lnTo>
                <a:lnTo>
                  <a:pt x="197123" y="1968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8"/>
          <p:cNvSpPr/>
          <p:nvPr/>
        </p:nvSpPr>
        <p:spPr>
          <a:xfrm>
            <a:off x="7958635" y="4483889"/>
            <a:ext cx="265250" cy="136654"/>
          </a:xfrm>
          <a:custGeom>
            <a:avLst/>
            <a:gdLst/>
            <a:ahLst/>
            <a:cxnLst/>
            <a:rect l="0" t="0" r="0" b="0"/>
            <a:pathLst>
              <a:path w="265250" h="136654">
                <a:moveTo>
                  <a:pt x="50937" y="110971"/>
                </a:moveTo>
                <a:lnTo>
                  <a:pt x="46386" y="110971"/>
                </a:lnTo>
                <a:lnTo>
                  <a:pt x="44093" y="110018"/>
                </a:lnTo>
                <a:lnTo>
                  <a:pt x="39006" y="106420"/>
                </a:lnTo>
                <a:lnTo>
                  <a:pt x="35336" y="103589"/>
                </a:lnTo>
                <a:lnTo>
                  <a:pt x="34822" y="102240"/>
                </a:lnTo>
                <a:lnTo>
                  <a:pt x="34249" y="98200"/>
                </a:lnTo>
                <a:lnTo>
                  <a:pt x="33144" y="96742"/>
                </a:lnTo>
                <a:lnTo>
                  <a:pt x="31455" y="95770"/>
                </a:lnTo>
                <a:lnTo>
                  <a:pt x="29377" y="95122"/>
                </a:lnTo>
                <a:lnTo>
                  <a:pt x="24528" y="91862"/>
                </a:lnTo>
                <a:lnTo>
                  <a:pt x="21901" y="89659"/>
                </a:lnTo>
                <a:lnTo>
                  <a:pt x="19197" y="88190"/>
                </a:lnTo>
                <a:lnTo>
                  <a:pt x="13653" y="86559"/>
                </a:lnTo>
                <a:lnTo>
                  <a:pt x="8014" y="83293"/>
                </a:lnTo>
                <a:lnTo>
                  <a:pt x="5177" y="81089"/>
                </a:lnTo>
                <a:lnTo>
                  <a:pt x="3285" y="78667"/>
                </a:lnTo>
                <a:lnTo>
                  <a:pt x="2024" y="76100"/>
                </a:lnTo>
                <a:lnTo>
                  <a:pt x="1183" y="73436"/>
                </a:lnTo>
                <a:lnTo>
                  <a:pt x="623" y="70707"/>
                </a:lnTo>
                <a:lnTo>
                  <a:pt x="249" y="67936"/>
                </a:lnTo>
                <a:lnTo>
                  <a:pt x="0" y="65136"/>
                </a:lnTo>
                <a:lnTo>
                  <a:pt x="787" y="62316"/>
                </a:lnTo>
                <a:lnTo>
                  <a:pt x="2264" y="59485"/>
                </a:lnTo>
                <a:lnTo>
                  <a:pt x="4201" y="56644"/>
                </a:lnTo>
                <a:lnTo>
                  <a:pt x="6444" y="52845"/>
                </a:lnTo>
                <a:lnTo>
                  <a:pt x="8893" y="48408"/>
                </a:lnTo>
                <a:lnTo>
                  <a:pt x="11477" y="43545"/>
                </a:lnTo>
                <a:lnTo>
                  <a:pt x="14153" y="39350"/>
                </a:lnTo>
                <a:lnTo>
                  <a:pt x="16890" y="35601"/>
                </a:lnTo>
                <a:lnTo>
                  <a:pt x="19666" y="32150"/>
                </a:lnTo>
                <a:lnTo>
                  <a:pt x="23423" y="28896"/>
                </a:lnTo>
                <a:lnTo>
                  <a:pt x="27831" y="25774"/>
                </a:lnTo>
                <a:lnTo>
                  <a:pt x="32675" y="22740"/>
                </a:lnTo>
                <a:lnTo>
                  <a:pt x="40598" y="19370"/>
                </a:lnTo>
                <a:lnTo>
                  <a:pt x="48246" y="16919"/>
                </a:lnTo>
                <a:lnTo>
                  <a:pt x="52954" y="14932"/>
                </a:lnTo>
                <a:lnTo>
                  <a:pt x="57996" y="12655"/>
                </a:lnTo>
                <a:lnTo>
                  <a:pt x="68679" y="7585"/>
                </a:lnTo>
                <a:lnTo>
                  <a:pt x="74195" y="4900"/>
                </a:lnTo>
                <a:lnTo>
                  <a:pt x="78825" y="3109"/>
                </a:lnTo>
                <a:lnTo>
                  <a:pt x="86510" y="1120"/>
                </a:lnTo>
                <a:lnTo>
                  <a:pt x="93099" y="236"/>
                </a:lnTo>
                <a:lnTo>
                  <a:pt x="96191" y="0"/>
                </a:lnTo>
                <a:lnTo>
                  <a:pt x="100156" y="795"/>
                </a:lnTo>
                <a:lnTo>
                  <a:pt x="104705" y="2278"/>
                </a:lnTo>
                <a:lnTo>
                  <a:pt x="116591" y="6951"/>
                </a:lnTo>
                <a:lnTo>
                  <a:pt x="120757" y="10130"/>
                </a:lnTo>
                <a:lnTo>
                  <a:pt x="123201" y="12310"/>
                </a:lnTo>
                <a:lnTo>
                  <a:pt x="124831" y="14717"/>
                </a:lnTo>
                <a:lnTo>
                  <a:pt x="125917" y="17274"/>
                </a:lnTo>
                <a:lnTo>
                  <a:pt x="126642" y="19932"/>
                </a:lnTo>
                <a:lnTo>
                  <a:pt x="127124" y="23608"/>
                </a:lnTo>
                <a:lnTo>
                  <a:pt x="127446" y="27964"/>
                </a:lnTo>
                <a:lnTo>
                  <a:pt x="127803" y="36931"/>
                </a:lnTo>
                <a:lnTo>
                  <a:pt x="127963" y="44092"/>
                </a:lnTo>
                <a:lnTo>
                  <a:pt x="127052" y="48287"/>
                </a:lnTo>
                <a:lnTo>
                  <a:pt x="125494" y="52989"/>
                </a:lnTo>
                <a:lnTo>
                  <a:pt x="123501" y="58029"/>
                </a:lnTo>
                <a:lnTo>
                  <a:pt x="121221" y="63294"/>
                </a:lnTo>
                <a:lnTo>
                  <a:pt x="116146" y="74223"/>
                </a:lnTo>
                <a:lnTo>
                  <a:pt x="114413" y="78853"/>
                </a:lnTo>
                <a:lnTo>
                  <a:pt x="113257" y="82891"/>
                </a:lnTo>
                <a:lnTo>
                  <a:pt x="112486" y="86536"/>
                </a:lnTo>
                <a:lnTo>
                  <a:pt x="111020" y="90871"/>
                </a:lnTo>
                <a:lnTo>
                  <a:pt x="109090" y="95666"/>
                </a:lnTo>
                <a:lnTo>
                  <a:pt x="106850" y="100768"/>
                </a:lnTo>
                <a:lnTo>
                  <a:pt x="105358" y="105121"/>
                </a:lnTo>
                <a:lnTo>
                  <a:pt x="104362" y="108976"/>
                </a:lnTo>
                <a:lnTo>
                  <a:pt x="103699" y="112499"/>
                </a:lnTo>
                <a:lnTo>
                  <a:pt x="103256" y="115799"/>
                </a:lnTo>
                <a:lnTo>
                  <a:pt x="102962" y="118952"/>
                </a:lnTo>
                <a:lnTo>
                  <a:pt x="102488" y="126306"/>
                </a:lnTo>
                <a:lnTo>
                  <a:pt x="102424" y="129851"/>
                </a:lnTo>
                <a:lnTo>
                  <a:pt x="102375" y="136288"/>
                </a:lnTo>
                <a:lnTo>
                  <a:pt x="109217" y="136609"/>
                </a:lnTo>
                <a:lnTo>
                  <a:pt x="114304" y="136653"/>
                </a:lnTo>
                <a:lnTo>
                  <a:pt x="116994" y="135712"/>
                </a:lnTo>
                <a:lnTo>
                  <a:pt x="122523" y="132127"/>
                </a:lnTo>
                <a:lnTo>
                  <a:pt x="128155" y="129898"/>
                </a:lnTo>
                <a:lnTo>
                  <a:pt x="130992" y="129304"/>
                </a:lnTo>
                <a:lnTo>
                  <a:pt x="136682" y="126104"/>
                </a:lnTo>
                <a:lnTo>
                  <a:pt x="139532" y="123917"/>
                </a:lnTo>
                <a:lnTo>
                  <a:pt x="144291" y="121506"/>
                </a:lnTo>
                <a:lnTo>
                  <a:pt x="150320" y="118947"/>
                </a:lnTo>
                <a:lnTo>
                  <a:pt x="157198" y="116288"/>
                </a:lnTo>
                <a:lnTo>
                  <a:pt x="162735" y="113563"/>
                </a:lnTo>
                <a:lnTo>
                  <a:pt x="167379" y="110794"/>
                </a:lnTo>
                <a:lnTo>
                  <a:pt x="171428" y="107996"/>
                </a:lnTo>
                <a:lnTo>
                  <a:pt x="176983" y="105177"/>
                </a:lnTo>
                <a:lnTo>
                  <a:pt x="183546" y="102346"/>
                </a:lnTo>
                <a:lnTo>
                  <a:pt x="190778" y="99506"/>
                </a:lnTo>
                <a:lnTo>
                  <a:pt x="197505" y="97612"/>
                </a:lnTo>
                <a:lnTo>
                  <a:pt x="203893" y="96350"/>
                </a:lnTo>
                <a:lnTo>
                  <a:pt x="210058" y="95509"/>
                </a:lnTo>
                <a:lnTo>
                  <a:pt x="216073" y="93995"/>
                </a:lnTo>
                <a:lnTo>
                  <a:pt x="221988" y="92034"/>
                </a:lnTo>
                <a:lnTo>
                  <a:pt x="227836" y="89773"/>
                </a:lnTo>
                <a:lnTo>
                  <a:pt x="233640" y="88267"/>
                </a:lnTo>
                <a:lnTo>
                  <a:pt x="239414" y="87262"/>
                </a:lnTo>
                <a:lnTo>
                  <a:pt x="253266" y="85650"/>
                </a:lnTo>
                <a:lnTo>
                  <a:pt x="257702" y="85429"/>
                </a:lnTo>
                <a:lnTo>
                  <a:pt x="265249" y="852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9"/>
          <p:cNvSpPr/>
          <p:nvPr/>
        </p:nvSpPr>
        <p:spPr>
          <a:xfrm>
            <a:off x="6243637" y="5041961"/>
            <a:ext cx="240031" cy="238700"/>
          </a:xfrm>
          <a:custGeom>
            <a:avLst/>
            <a:gdLst/>
            <a:ahLst/>
            <a:cxnLst/>
            <a:rect l="0" t="0" r="0" b="0"/>
            <a:pathLst>
              <a:path w="240031" h="238700">
                <a:moveTo>
                  <a:pt x="0" y="50104"/>
                </a:moveTo>
                <a:lnTo>
                  <a:pt x="20151" y="29953"/>
                </a:lnTo>
                <a:lnTo>
                  <a:pt x="23912" y="28097"/>
                </a:lnTo>
                <a:lnTo>
                  <a:pt x="28324" y="26861"/>
                </a:lnTo>
                <a:lnTo>
                  <a:pt x="33170" y="26035"/>
                </a:lnTo>
                <a:lnTo>
                  <a:pt x="38306" y="24533"/>
                </a:lnTo>
                <a:lnTo>
                  <a:pt x="43635" y="22579"/>
                </a:lnTo>
                <a:lnTo>
                  <a:pt x="49092" y="20324"/>
                </a:lnTo>
                <a:lnTo>
                  <a:pt x="53683" y="17868"/>
                </a:lnTo>
                <a:lnTo>
                  <a:pt x="57696" y="15278"/>
                </a:lnTo>
                <a:lnTo>
                  <a:pt x="61325" y="12599"/>
                </a:lnTo>
                <a:lnTo>
                  <a:pt x="65648" y="10813"/>
                </a:lnTo>
                <a:lnTo>
                  <a:pt x="70435" y="9623"/>
                </a:lnTo>
                <a:lnTo>
                  <a:pt x="75532" y="8829"/>
                </a:lnTo>
                <a:lnTo>
                  <a:pt x="80835" y="7347"/>
                </a:lnTo>
                <a:lnTo>
                  <a:pt x="86275" y="5407"/>
                </a:lnTo>
                <a:lnTo>
                  <a:pt x="91806" y="3161"/>
                </a:lnTo>
                <a:lnTo>
                  <a:pt x="97399" y="1664"/>
                </a:lnTo>
                <a:lnTo>
                  <a:pt x="103033" y="665"/>
                </a:lnTo>
                <a:lnTo>
                  <a:pt x="108693" y="0"/>
                </a:lnTo>
                <a:lnTo>
                  <a:pt x="113420" y="509"/>
                </a:lnTo>
                <a:lnTo>
                  <a:pt x="117523" y="1800"/>
                </a:lnTo>
                <a:lnTo>
                  <a:pt x="124623" y="4823"/>
                </a:lnTo>
                <a:lnTo>
                  <a:pt x="130953" y="6166"/>
                </a:lnTo>
                <a:lnTo>
                  <a:pt x="136941" y="6763"/>
                </a:lnTo>
                <a:lnTo>
                  <a:pt x="139872" y="6923"/>
                </a:lnTo>
                <a:lnTo>
                  <a:pt x="141825" y="7981"/>
                </a:lnTo>
                <a:lnTo>
                  <a:pt x="143128" y="9639"/>
                </a:lnTo>
                <a:lnTo>
                  <a:pt x="143997" y="11697"/>
                </a:lnTo>
                <a:lnTo>
                  <a:pt x="149769" y="19145"/>
                </a:lnTo>
                <a:lnTo>
                  <a:pt x="154829" y="24597"/>
                </a:lnTo>
                <a:lnTo>
                  <a:pt x="157512" y="27384"/>
                </a:lnTo>
                <a:lnTo>
                  <a:pt x="158348" y="30195"/>
                </a:lnTo>
                <a:lnTo>
                  <a:pt x="157953" y="33021"/>
                </a:lnTo>
                <a:lnTo>
                  <a:pt x="154974" y="39654"/>
                </a:lnTo>
                <a:lnTo>
                  <a:pt x="142587" y="64897"/>
                </a:lnTo>
                <a:lnTo>
                  <a:pt x="125705" y="98725"/>
                </a:lnTo>
                <a:lnTo>
                  <a:pt x="121903" y="105378"/>
                </a:lnTo>
                <a:lnTo>
                  <a:pt x="117464" y="112671"/>
                </a:lnTo>
                <a:lnTo>
                  <a:pt x="112599" y="120390"/>
                </a:lnTo>
                <a:lnTo>
                  <a:pt x="108403" y="127441"/>
                </a:lnTo>
                <a:lnTo>
                  <a:pt x="104654" y="134047"/>
                </a:lnTo>
                <a:lnTo>
                  <a:pt x="101202" y="140356"/>
                </a:lnTo>
                <a:lnTo>
                  <a:pt x="96995" y="145514"/>
                </a:lnTo>
                <a:lnTo>
                  <a:pt x="92286" y="149906"/>
                </a:lnTo>
                <a:lnTo>
                  <a:pt x="87241" y="153786"/>
                </a:lnTo>
                <a:lnTo>
                  <a:pt x="81974" y="158278"/>
                </a:lnTo>
                <a:lnTo>
                  <a:pt x="76557" y="163177"/>
                </a:lnTo>
                <a:lnTo>
                  <a:pt x="62371" y="176634"/>
                </a:lnTo>
                <a:lnTo>
                  <a:pt x="49044" y="189715"/>
                </a:lnTo>
                <a:lnTo>
                  <a:pt x="46984" y="192708"/>
                </a:lnTo>
                <a:lnTo>
                  <a:pt x="44694" y="198573"/>
                </a:lnTo>
                <a:lnTo>
                  <a:pt x="43677" y="204355"/>
                </a:lnTo>
                <a:lnTo>
                  <a:pt x="43405" y="207230"/>
                </a:lnTo>
                <a:lnTo>
                  <a:pt x="42272" y="210100"/>
                </a:lnTo>
                <a:lnTo>
                  <a:pt x="38473" y="215828"/>
                </a:lnTo>
                <a:lnTo>
                  <a:pt x="35530" y="219857"/>
                </a:lnTo>
                <a:lnTo>
                  <a:pt x="36069" y="220423"/>
                </a:lnTo>
                <a:lnTo>
                  <a:pt x="39208" y="221051"/>
                </a:lnTo>
                <a:lnTo>
                  <a:pt x="40426" y="222171"/>
                </a:lnTo>
                <a:lnTo>
                  <a:pt x="41239" y="223871"/>
                </a:lnTo>
                <a:lnTo>
                  <a:pt x="42542" y="228891"/>
                </a:lnTo>
                <a:lnTo>
                  <a:pt x="43601" y="229302"/>
                </a:lnTo>
                <a:lnTo>
                  <a:pt x="47318" y="229760"/>
                </a:lnTo>
                <a:lnTo>
                  <a:pt x="49643" y="230834"/>
                </a:lnTo>
                <a:lnTo>
                  <a:pt x="54766" y="234568"/>
                </a:lnTo>
                <a:lnTo>
                  <a:pt x="58419" y="235945"/>
                </a:lnTo>
                <a:lnTo>
                  <a:pt x="62758" y="236863"/>
                </a:lnTo>
                <a:lnTo>
                  <a:pt x="67556" y="237475"/>
                </a:lnTo>
                <a:lnTo>
                  <a:pt x="71707" y="237883"/>
                </a:lnTo>
                <a:lnTo>
                  <a:pt x="78860" y="238336"/>
                </a:lnTo>
                <a:lnTo>
                  <a:pt x="85214" y="238538"/>
                </a:lnTo>
                <a:lnTo>
                  <a:pt x="96686" y="238651"/>
                </a:lnTo>
                <a:lnTo>
                  <a:pt x="240030" y="2386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0"/>
          <p:cNvSpPr/>
          <p:nvPr/>
        </p:nvSpPr>
        <p:spPr>
          <a:xfrm>
            <a:off x="6535499" y="5006749"/>
            <a:ext cx="153909" cy="282440"/>
          </a:xfrm>
          <a:custGeom>
            <a:avLst/>
            <a:gdLst/>
            <a:ahLst/>
            <a:cxnLst/>
            <a:rect l="0" t="0" r="0" b="0"/>
            <a:pathLst>
              <a:path w="153909" h="282440">
                <a:moveTo>
                  <a:pt x="51038" y="76743"/>
                </a:moveTo>
                <a:lnTo>
                  <a:pt x="51038" y="51412"/>
                </a:lnTo>
                <a:lnTo>
                  <a:pt x="46488" y="51140"/>
                </a:lnTo>
                <a:lnTo>
                  <a:pt x="45147" y="52055"/>
                </a:lnTo>
                <a:lnTo>
                  <a:pt x="44253" y="53616"/>
                </a:lnTo>
                <a:lnTo>
                  <a:pt x="43657" y="55610"/>
                </a:lnTo>
                <a:lnTo>
                  <a:pt x="42308" y="56939"/>
                </a:lnTo>
                <a:lnTo>
                  <a:pt x="40455" y="57826"/>
                </a:lnTo>
                <a:lnTo>
                  <a:pt x="38267" y="58417"/>
                </a:lnTo>
                <a:lnTo>
                  <a:pt x="35858" y="59763"/>
                </a:lnTo>
                <a:lnTo>
                  <a:pt x="33297" y="61613"/>
                </a:lnTo>
                <a:lnTo>
                  <a:pt x="30638" y="63799"/>
                </a:lnTo>
                <a:lnTo>
                  <a:pt x="27913" y="67161"/>
                </a:lnTo>
                <a:lnTo>
                  <a:pt x="25144" y="71308"/>
                </a:lnTo>
                <a:lnTo>
                  <a:pt x="22345" y="75977"/>
                </a:lnTo>
                <a:lnTo>
                  <a:pt x="19528" y="80043"/>
                </a:lnTo>
                <a:lnTo>
                  <a:pt x="16696" y="83705"/>
                </a:lnTo>
                <a:lnTo>
                  <a:pt x="13856" y="87099"/>
                </a:lnTo>
                <a:lnTo>
                  <a:pt x="10700" y="93411"/>
                </a:lnTo>
                <a:lnTo>
                  <a:pt x="9858" y="96427"/>
                </a:lnTo>
                <a:lnTo>
                  <a:pt x="6383" y="102319"/>
                </a:lnTo>
                <a:lnTo>
                  <a:pt x="4124" y="105224"/>
                </a:lnTo>
                <a:lnTo>
                  <a:pt x="1612" y="110991"/>
                </a:lnTo>
                <a:lnTo>
                  <a:pt x="198" y="119593"/>
                </a:lnTo>
                <a:lnTo>
                  <a:pt x="0" y="122454"/>
                </a:lnTo>
                <a:lnTo>
                  <a:pt x="820" y="125315"/>
                </a:lnTo>
                <a:lnTo>
                  <a:pt x="5573" y="132939"/>
                </a:lnTo>
                <a:lnTo>
                  <a:pt x="8357" y="136574"/>
                </a:lnTo>
                <a:lnTo>
                  <a:pt x="12384" y="140799"/>
                </a:lnTo>
                <a:lnTo>
                  <a:pt x="14791" y="142307"/>
                </a:lnTo>
                <a:lnTo>
                  <a:pt x="17348" y="143313"/>
                </a:lnTo>
                <a:lnTo>
                  <a:pt x="20006" y="143983"/>
                </a:lnTo>
                <a:lnTo>
                  <a:pt x="22730" y="145382"/>
                </a:lnTo>
                <a:lnTo>
                  <a:pt x="25498" y="147267"/>
                </a:lnTo>
                <a:lnTo>
                  <a:pt x="28297" y="149477"/>
                </a:lnTo>
                <a:lnTo>
                  <a:pt x="32068" y="151902"/>
                </a:lnTo>
                <a:lnTo>
                  <a:pt x="36486" y="154472"/>
                </a:lnTo>
                <a:lnTo>
                  <a:pt x="41336" y="157138"/>
                </a:lnTo>
                <a:lnTo>
                  <a:pt x="45523" y="158914"/>
                </a:lnTo>
                <a:lnTo>
                  <a:pt x="49266" y="160099"/>
                </a:lnTo>
                <a:lnTo>
                  <a:pt x="52715" y="160889"/>
                </a:lnTo>
                <a:lnTo>
                  <a:pt x="55966" y="162368"/>
                </a:lnTo>
                <a:lnTo>
                  <a:pt x="59086" y="164306"/>
                </a:lnTo>
                <a:lnTo>
                  <a:pt x="62118" y="166551"/>
                </a:lnTo>
                <a:lnTo>
                  <a:pt x="66045" y="168048"/>
                </a:lnTo>
                <a:lnTo>
                  <a:pt x="70568" y="169045"/>
                </a:lnTo>
                <a:lnTo>
                  <a:pt x="75488" y="169711"/>
                </a:lnTo>
                <a:lnTo>
                  <a:pt x="79720" y="171107"/>
                </a:lnTo>
                <a:lnTo>
                  <a:pt x="83495" y="172990"/>
                </a:lnTo>
                <a:lnTo>
                  <a:pt x="86963" y="175197"/>
                </a:lnTo>
                <a:lnTo>
                  <a:pt x="90228" y="176669"/>
                </a:lnTo>
                <a:lnTo>
                  <a:pt x="93357" y="177650"/>
                </a:lnTo>
                <a:lnTo>
                  <a:pt x="96396" y="178305"/>
                </a:lnTo>
                <a:lnTo>
                  <a:pt x="100326" y="179693"/>
                </a:lnTo>
                <a:lnTo>
                  <a:pt x="104852" y="181571"/>
                </a:lnTo>
                <a:lnTo>
                  <a:pt x="109774" y="183776"/>
                </a:lnTo>
                <a:lnTo>
                  <a:pt x="114008" y="186198"/>
                </a:lnTo>
                <a:lnTo>
                  <a:pt x="117783" y="188766"/>
                </a:lnTo>
                <a:lnTo>
                  <a:pt x="121252" y="191430"/>
                </a:lnTo>
                <a:lnTo>
                  <a:pt x="124517" y="194159"/>
                </a:lnTo>
                <a:lnTo>
                  <a:pt x="127647" y="196930"/>
                </a:lnTo>
                <a:lnTo>
                  <a:pt x="133664" y="202550"/>
                </a:lnTo>
                <a:lnTo>
                  <a:pt x="139513" y="208222"/>
                </a:lnTo>
                <a:lnTo>
                  <a:pt x="141454" y="211068"/>
                </a:lnTo>
                <a:lnTo>
                  <a:pt x="143611" y="216771"/>
                </a:lnTo>
                <a:lnTo>
                  <a:pt x="144569" y="225020"/>
                </a:lnTo>
                <a:lnTo>
                  <a:pt x="144825" y="229887"/>
                </a:lnTo>
                <a:lnTo>
                  <a:pt x="144042" y="234084"/>
                </a:lnTo>
                <a:lnTo>
                  <a:pt x="139343" y="244542"/>
                </a:lnTo>
                <a:lnTo>
                  <a:pt x="137910" y="250698"/>
                </a:lnTo>
                <a:lnTo>
                  <a:pt x="134733" y="256609"/>
                </a:lnTo>
                <a:lnTo>
                  <a:pt x="130146" y="262411"/>
                </a:lnTo>
                <a:lnTo>
                  <a:pt x="127589" y="265291"/>
                </a:lnTo>
                <a:lnTo>
                  <a:pt x="122208" y="271032"/>
                </a:lnTo>
                <a:lnTo>
                  <a:pt x="116642" y="276759"/>
                </a:lnTo>
                <a:lnTo>
                  <a:pt x="113824" y="278667"/>
                </a:lnTo>
                <a:lnTo>
                  <a:pt x="110992" y="279939"/>
                </a:lnTo>
                <a:lnTo>
                  <a:pt x="108153" y="280787"/>
                </a:lnTo>
                <a:lnTo>
                  <a:pt x="105308" y="281353"/>
                </a:lnTo>
                <a:lnTo>
                  <a:pt x="102457" y="281729"/>
                </a:lnTo>
                <a:lnTo>
                  <a:pt x="99606" y="281980"/>
                </a:lnTo>
                <a:lnTo>
                  <a:pt x="95799" y="282148"/>
                </a:lnTo>
                <a:lnTo>
                  <a:pt x="82292" y="282384"/>
                </a:lnTo>
                <a:lnTo>
                  <a:pt x="75088" y="282439"/>
                </a:lnTo>
                <a:lnTo>
                  <a:pt x="70882" y="281501"/>
                </a:lnTo>
                <a:lnTo>
                  <a:pt x="66172" y="279924"/>
                </a:lnTo>
                <a:lnTo>
                  <a:pt x="54028" y="275098"/>
                </a:lnTo>
                <a:lnTo>
                  <a:pt x="49826" y="271899"/>
                </a:lnTo>
                <a:lnTo>
                  <a:pt x="47373" y="269712"/>
                </a:lnTo>
                <a:lnTo>
                  <a:pt x="44785" y="266349"/>
                </a:lnTo>
                <a:lnTo>
                  <a:pt x="42107" y="262202"/>
                </a:lnTo>
                <a:lnTo>
                  <a:pt x="39369" y="257533"/>
                </a:lnTo>
                <a:lnTo>
                  <a:pt x="37543" y="252514"/>
                </a:lnTo>
                <a:lnTo>
                  <a:pt x="36327" y="247264"/>
                </a:lnTo>
                <a:lnTo>
                  <a:pt x="35516" y="241858"/>
                </a:lnTo>
                <a:lnTo>
                  <a:pt x="34975" y="236350"/>
                </a:lnTo>
                <a:lnTo>
                  <a:pt x="34614" y="230773"/>
                </a:lnTo>
                <a:lnTo>
                  <a:pt x="34374" y="225150"/>
                </a:lnTo>
                <a:lnTo>
                  <a:pt x="34107" y="213821"/>
                </a:lnTo>
                <a:lnTo>
                  <a:pt x="33935" y="191027"/>
                </a:lnTo>
                <a:lnTo>
                  <a:pt x="34874" y="185317"/>
                </a:lnTo>
                <a:lnTo>
                  <a:pt x="36452" y="179606"/>
                </a:lnTo>
                <a:lnTo>
                  <a:pt x="45828" y="152201"/>
                </a:lnTo>
                <a:lnTo>
                  <a:pt x="48518" y="145146"/>
                </a:lnTo>
                <a:lnTo>
                  <a:pt x="51263" y="138537"/>
                </a:lnTo>
                <a:lnTo>
                  <a:pt x="54046" y="132227"/>
                </a:lnTo>
                <a:lnTo>
                  <a:pt x="59677" y="120135"/>
                </a:lnTo>
                <a:lnTo>
                  <a:pt x="62512" y="114244"/>
                </a:lnTo>
                <a:lnTo>
                  <a:pt x="66308" y="108411"/>
                </a:lnTo>
                <a:lnTo>
                  <a:pt x="70743" y="102618"/>
                </a:lnTo>
                <a:lnTo>
                  <a:pt x="75605" y="96850"/>
                </a:lnTo>
                <a:lnTo>
                  <a:pt x="79798" y="90148"/>
                </a:lnTo>
                <a:lnTo>
                  <a:pt x="83546" y="82822"/>
                </a:lnTo>
                <a:lnTo>
                  <a:pt x="86998" y="75081"/>
                </a:lnTo>
                <a:lnTo>
                  <a:pt x="91204" y="68967"/>
                </a:lnTo>
                <a:lnTo>
                  <a:pt x="95913" y="63939"/>
                </a:lnTo>
                <a:lnTo>
                  <a:pt x="100957" y="59635"/>
                </a:lnTo>
                <a:lnTo>
                  <a:pt x="106225" y="54860"/>
                </a:lnTo>
                <a:lnTo>
                  <a:pt x="117158" y="44475"/>
                </a:lnTo>
                <a:lnTo>
                  <a:pt x="121788" y="39039"/>
                </a:lnTo>
                <a:lnTo>
                  <a:pt x="125827" y="33509"/>
                </a:lnTo>
                <a:lnTo>
                  <a:pt x="129473" y="27918"/>
                </a:lnTo>
                <a:lnTo>
                  <a:pt x="132855" y="23238"/>
                </a:lnTo>
                <a:lnTo>
                  <a:pt x="136063" y="19165"/>
                </a:lnTo>
                <a:lnTo>
                  <a:pt x="139154" y="15498"/>
                </a:lnTo>
                <a:lnTo>
                  <a:pt x="142167" y="13053"/>
                </a:lnTo>
                <a:lnTo>
                  <a:pt x="145128" y="11423"/>
                </a:lnTo>
                <a:lnTo>
                  <a:pt x="148055" y="10337"/>
                </a:lnTo>
                <a:lnTo>
                  <a:pt x="150006" y="8659"/>
                </a:lnTo>
                <a:lnTo>
                  <a:pt x="151306" y="6589"/>
                </a:lnTo>
                <a:lnTo>
                  <a:pt x="153756" y="0"/>
                </a:lnTo>
                <a:lnTo>
                  <a:pt x="153908" y="81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1"/>
          <p:cNvSpPr/>
          <p:nvPr/>
        </p:nvSpPr>
        <p:spPr>
          <a:xfrm>
            <a:off x="6818038" y="4997770"/>
            <a:ext cx="162726" cy="282891"/>
          </a:xfrm>
          <a:custGeom>
            <a:avLst/>
            <a:gdLst/>
            <a:ahLst/>
            <a:cxnLst/>
            <a:rect l="0" t="0" r="0" b="0"/>
            <a:pathLst>
              <a:path w="162726" h="282891">
                <a:moveTo>
                  <a:pt x="154262" y="8570"/>
                </a:moveTo>
                <a:lnTo>
                  <a:pt x="146881" y="1188"/>
                </a:lnTo>
                <a:lnTo>
                  <a:pt x="143678" y="527"/>
                </a:lnTo>
                <a:lnTo>
                  <a:pt x="139081" y="233"/>
                </a:lnTo>
                <a:lnTo>
                  <a:pt x="133862" y="102"/>
                </a:lnTo>
                <a:lnTo>
                  <a:pt x="103981" y="0"/>
                </a:lnTo>
                <a:lnTo>
                  <a:pt x="99786" y="952"/>
                </a:lnTo>
                <a:lnTo>
                  <a:pt x="96037" y="2538"/>
                </a:lnTo>
                <a:lnTo>
                  <a:pt x="92585" y="4549"/>
                </a:lnTo>
                <a:lnTo>
                  <a:pt x="88379" y="5889"/>
                </a:lnTo>
                <a:lnTo>
                  <a:pt x="83670" y="6783"/>
                </a:lnTo>
                <a:lnTo>
                  <a:pt x="78625" y="7378"/>
                </a:lnTo>
                <a:lnTo>
                  <a:pt x="73357" y="8728"/>
                </a:lnTo>
                <a:lnTo>
                  <a:pt x="67940" y="10580"/>
                </a:lnTo>
                <a:lnTo>
                  <a:pt x="62424" y="12767"/>
                </a:lnTo>
                <a:lnTo>
                  <a:pt x="57795" y="15179"/>
                </a:lnTo>
                <a:lnTo>
                  <a:pt x="53755" y="17738"/>
                </a:lnTo>
                <a:lnTo>
                  <a:pt x="50110" y="20397"/>
                </a:lnTo>
                <a:lnTo>
                  <a:pt x="46727" y="23122"/>
                </a:lnTo>
                <a:lnTo>
                  <a:pt x="43519" y="25891"/>
                </a:lnTo>
                <a:lnTo>
                  <a:pt x="40428" y="28690"/>
                </a:lnTo>
                <a:lnTo>
                  <a:pt x="37415" y="32460"/>
                </a:lnTo>
                <a:lnTo>
                  <a:pt x="34454" y="36880"/>
                </a:lnTo>
                <a:lnTo>
                  <a:pt x="31527" y="41730"/>
                </a:lnTo>
                <a:lnTo>
                  <a:pt x="28624" y="45917"/>
                </a:lnTo>
                <a:lnTo>
                  <a:pt x="25736" y="49661"/>
                </a:lnTo>
                <a:lnTo>
                  <a:pt x="22857" y="53108"/>
                </a:lnTo>
                <a:lnTo>
                  <a:pt x="19987" y="57312"/>
                </a:lnTo>
                <a:lnTo>
                  <a:pt x="17119" y="62019"/>
                </a:lnTo>
                <a:lnTo>
                  <a:pt x="14256" y="67063"/>
                </a:lnTo>
                <a:lnTo>
                  <a:pt x="11395" y="71378"/>
                </a:lnTo>
                <a:lnTo>
                  <a:pt x="8534" y="75207"/>
                </a:lnTo>
                <a:lnTo>
                  <a:pt x="5675" y="78712"/>
                </a:lnTo>
                <a:lnTo>
                  <a:pt x="3769" y="82954"/>
                </a:lnTo>
                <a:lnTo>
                  <a:pt x="2499" y="87687"/>
                </a:lnTo>
                <a:lnTo>
                  <a:pt x="1651" y="92747"/>
                </a:lnTo>
                <a:lnTo>
                  <a:pt x="710" y="100909"/>
                </a:lnTo>
                <a:lnTo>
                  <a:pt x="291" y="107712"/>
                </a:lnTo>
                <a:lnTo>
                  <a:pt x="106" y="113910"/>
                </a:lnTo>
                <a:lnTo>
                  <a:pt x="0" y="122755"/>
                </a:lnTo>
                <a:lnTo>
                  <a:pt x="938" y="124699"/>
                </a:lnTo>
                <a:lnTo>
                  <a:pt x="2516" y="125993"/>
                </a:lnTo>
                <a:lnTo>
                  <a:pt x="4520" y="126857"/>
                </a:lnTo>
                <a:lnTo>
                  <a:pt x="9287" y="127817"/>
                </a:lnTo>
                <a:lnTo>
                  <a:pt x="11893" y="128073"/>
                </a:lnTo>
                <a:lnTo>
                  <a:pt x="14581" y="128243"/>
                </a:lnTo>
                <a:lnTo>
                  <a:pt x="20109" y="128433"/>
                </a:lnTo>
                <a:lnTo>
                  <a:pt x="23869" y="127531"/>
                </a:lnTo>
                <a:lnTo>
                  <a:pt x="28281" y="125977"/>
                </a:lnTo>
                <a:lnTo>
                  <a:pt x="33127" y="123989"/>
                </a:lnTo>
                <a:lnTo>
                  <a:pt x="37310" y="122663"/>
                </a:lnTo>
                <a:lnTo>
                  <a:pt x="41051" y="121779"/>
                </a:lnTo>
                <a:lnTo>
                  <a:pt x="44498" y="121190"/>
                </a:lnTo>
                <a:lnTo>
                  <a:pt x="48701" y="119845"/>
                </a:lnTo>
                <a:lnTo>
                  <a:pt x="53408" y="117996"/>
                </a:lnTo>
                <a:lnTo>
                  <a:pt x="58451" y="115811"/>
                </a:lnTo>
                <a:lnTo>
                  <a:pt x="62766" y="113401"/>
                </a:lnTo>
                <a:lnTo>
                  <a:pt x="66594" y="110842"/>
                </a:lnTo>
                <a:lnTo>
                  <a:pt x="70099" y="108184"/>
                </a:lnTo>
                <a:lnTo>
                  <a:pt x="73388" y="105459"/>
                </a:lnTo>
                <a:lnTo>
                  <a:pt x="76534" y="102690"/>
                </a:lnTo>
                <a:lnTo>
                  <a:pt x="79583" y="99892"/>
                </a:lnTo>
                <a:lnTo>
                  <a:pt x="85511" y="94242"/>
                </a:lnTo>
                <a:lnTo>
                  <a:pt x="88426" y="91402"/>
                </a:lnTo>
                <a:lnTo>
                  <a:pt x="92274" y="88556"/>
                </a:lnTo>
                <a:lnTo>
                  <a:pt x="96743" y="85706"/>
                </a:lnTo>
                <a:lnTo>
                  <a:pt x="101629" y="82854"/>
                </a:lnTo>
                <a:lnTo>
                  <a:pt x="105838" y="80000"/>
                </a:lnTo>
                <a:lnTo>
                  <a:pt x="109597" y="77145"/>
                </a:lnTo>
                <a:lnTo>
                  <a:pt x="113055" y="74289"/>
                </a:lnTo>
                <a:lnTo>
                  <a:pt x="116313" y="70480"/>
                </a:lnTo>
                <a:lnTo>
                  <a:pt x="119438" y="66036"/>
                </a:lnTo>
                <a:lnTo>
                  <a:pt x="122473" y="61168"/>
                </a:lnTo>
                <a:lnTo>
                  <a:pt x="125449" y="56971"/>
                </a:lnTo>
                <a:lnTo>
                  <a:pt x="128386" y="53219"/>
                </a:lnTo>
                <a:lnTo>
                  <a:pt x="131296" y="49766"/>
                </a:lnTo>
                <a:lnTo>
                  <a:pt x="134188" y="46511"/>
                </a:lnTo>
                <a:lnTo>
                  <a:pt x="139943" y="40355"/>
                </a:lnTo>
                <a:lnTo>
                  <a:pt x="142811" y="38332"/>
                </a:lnTo>
                <a:lnTo>
                  <a:pt x="145675" y="36984"/>
                </a:lnTo>
                <a:lnTo>
                  <a:pt x="153759" y="34445"/>
                </a:lnTo>
                <a:lnTo>
                  <a:pt x="158664" y="34334"/>
                </a:lnTo>
                <a:lnTo>
                  <a:pt x="162725" y="34288"/>
                </a:lnTo>
                <a:lnTo>
                  <a:pt x="158252" y="38839"/>
                </a:lnTo>
                <a:lnTo>
                  <a:pt x="156922" y="42084"/>
                </a:lnTo>
                <a:lnTo>
                  <a:pt x="155444" y="50770"/>
                </a:lnTo>
                <a:lnTo>
                  <a:pt x="155050" y="55753"/>
                </a:lnTo>
                <a:lnTo>
                  <a:pt x="154787" y="60980"/>
                </a:lnTo>
                <a:lnTo>
                  <a:pt x="154417" y="74899"/>
                </a:lnTo>
                <a:lnTo>
                  <a:pt x="154365" y="78506"/>
                </a:lnTo>
                <a:lnTo>
                  <a:pt x="153379" y="83769"/>
                </a:lnTo>
                <a:lnTo>
                  <a:pt x="151768" y="90135"/>
                </a:lnTo>
                <a:lnTo>
                  <a:pt x="149742" y="97237"/>
                </a:lnTo>
                <a:lnTo>
                  <a:pt x="148391" y="103876"/>
                </a:lnTo>
                <a:lnTo>
                  <a:pt x="147491" y="110207"/>
                </a:lnTo>
                <a:lnTo>
                  <a:pt x="146890" y="116333"/>
                </a:lnTo>
                <a:lnTo>
                  <a:pt x="145536" y="122322"/>
                </a:lnTo>
                <a:lnTo>
                  <a:pt x="143682" y="128219"/>
                </a:lnTo>
                <a:lnTo>
                  <a:pt x="141494" y="134057"/>
                </a:lnTo>
                <a:lnTo>
                  <a:pt x="140035" y="139852"/>
                </a:lnTo>
                <a:lnTo>
                  <a:pt x="139062" y="145621"/>
                </a:lnTo>
                <a:lnTo>
                  <a:pt x="138414" y="151373"/>
                </a:lnTo>
                <a:lnTo>
                  <a:pt x="137981" y="157111"/>
                </a:lnTo>
                <a:lnTo>
                  <a:pt x="137693" y="162843"/>
                </a:lnTo>
                <a:lnTo>
                  <a:pt x="137373" y="174290"/>
                </a:lnTo>
                <a:lnTo>
                  <a:pt x="137126" y="220024"/>
                </a:lnTo>
                <a:lnTo>
                  <a:pt x="137117" y="282491"/>
                </a:lnTo>
                <a:lnTo>
                  <a:pt x="141668" y="282772"/>
                </a:lnTo>
                <a:lnTo>
                  <a:pt x="145689" y="28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2"/>
          <p:cNvSpPr/>
          <p:nvPr/>
        </p:nvSpPr>
        <p:spPr>
          <a:xfrm>
            <a:off x="7118032" y="5049316"/>
            <a:ext cx="248603" cy="51322"/>
          </a:xfrm>
          <a:custGeom>
            <a:avLst/>
            <a:gdLst/>
            <a:ahLst/>
            <a:cxnLst/>
            <a:rect l="0" t="0" r="0" b="0"/>
            <a:pathLst>
              <a:path w="248603" h="51322">
                <a:moveTo>
                  <a:pt x="0" y="51321"/>
                </a:moveTo>
                <a:lnTo>
                  <a:pt x="4551" y="51321"/>
                </a:lnTo>
                <a:lnTo>
                  <a:pt x="5892" y="50369"/>
                </a:lnTo>
                <a:lnTo>
                  <a:pt x="6785" y="48781"/>
                </a:lnTo>
                <a:lnTo>
                  <a:pt x="7381" y="46771"/>
                </a:lnTo>
                <a:lnTo>
                  <a:pt x="9684" y="45429"/>
                </a:lnTo>
                <a:lnTo>
                  <a:pt x="17321" y="43940"/>
                </a:lnTo>
                <a:lnTo>
                  <a:pt x="21072" y="42591"/>
                </a:lnTo>
                <a:lnTo>
                  <a:pt x="24526" y="40738"/>
                </a:lnTo>
                <a:lnTo>
                  <a:pt x="27781" y="38551"/>
                </a:lnTo>
                <a:lnTo>
                  <a:pt x="30903" y="37092"/>
                </a:lnTo>
                <a:lnTo>
                  <a:pt x="33937" y="36120"/>
                </a:lnTo>
                <a:lnTo>
                  <a:pt x="36912" y="35473"/>
                </a:lnTo>
                <a:lnTo>
                  <a:pt x="41753" y="34088"/>
                </a:lnTo>
                <a:lnTo>
                  <a:pt x="54752" y="30010"/>
                </a:lnTo>
                <a:lnTo>
                  <a:pt x="60314" y="27588"/>
                </a:lnTo>
                <a:lnTo>
                  <a:pt x="64975" y="25022"/>
                </a:lnTo>
                <a:lnTo>
                  <a:pt x="69034" y="22358"/>
                </a:lnTo>
                <a:lnTo>
                  <a:pt x="73646" y="20583"/>
                </a:lnTo>
                <a:lnTo>
                  <a:pt x="78624" y="19399"/>
                </a:lnTo>
                <a:lnTo>
                  <a:pt x="83849" y="18610"/>
                </a:lnTo>
                <a:lnTo>
                  <a:pt x="89236" y="17131"/>
                </a:lnTo>
                <a:lnTo>
                  <a:pt x="94734" y="15193"/>
                </a:lnTo>
                <a:lnTo>
                  <a:pt x="100304" y="12948"/>
                </a:lnTo>
                <a:lnTo>
                  <a:pt x="105921" y="11451"/>
                </a:lnTo>
                <a:lnTo>
                  <a:pt x="111572" y="10454"/>
                </a:lnTo>
                <a:lnTo>
                  <a:pt x="117244" y="9789"/>
                </a:lnTo>
                <a:lnTo>
                  <a:pt x="123883" y="8393"/>
                </a:lnTo>
                <a:lnTo>
                  <a:pt x="131166" y="6510"/>
                </a:lnTo>
                <a:lnTo>
                  <a:pt x="138879" y="4302"/>
                </a:lnTo>
                <a:lnTo>
                  <a:pt x="145926" y="2830"/>
                </a:lnTo>
                <a:lnTo>
                  <a:pt x="152529" y="1849"/>
                </a:lnTo>
                <a:lnTo>
                  <a:pt x="158837" y="1195"/>
                </a:lnTo>
                <a:lnTo>
                  <a:pt x="164946" y="758"/>
                </a:lnTo>
                <a:lnTo>
                  <a:pt x="170924" y="468"/>
                </a:lnTo>
                <a:lnTo>
                  <a:pt x="182646" y="145"/>
                </a:lnTo>
                <a:lnTo>
                  <a:pt x="194206" y="0"/>
                </a:lnTo>
                <a:lnTo>
                  <a:pt x="199003" y="915"/>
                </a:lnTo>
                <a:lnTo>
                  <a:pt x="203154" y="2477"/>
                </a:lnTo>
                <a:lnTo>
                  <a:pt x="206874" y="4471"/>
                </a:lnTo>
                <a:lnTo>
                  <a:pt x="211258" y="5800"/>
                </a:lnTo>
                <a:lnTo>
                  <a:pt x="216087" y="6687"/>
                </a:lnTo>
                <a:lnTo>
                  <a:pt x="221210" y="7277"/>
                </a:lnTo>
                <a:lnTo>
                  <a:pt x="225579" y="7671"/>
                </a:lnTo>
                <a:lnTo>
                  <a:pt x="232972" y="8109"/>
                </a:lnTo>
                <a:lnTo>
                  <a:pt x="236277" y="9177"/>
                </a:lnTo>
                <a:lnTo>
                  <a:pt x="239433" y="10843"/>
                </a:lnTo>
                <a:lnTo>
                  <a:pt x="242490" y="12906"/>
                </a:lnTo>
                <a:lnTo>
                  <a:pt x="244527" y="15233"/>
                </a:lnTo>
                <a:lnTo>
                  <a:pt x="245886" y="17737"/>
                </a:lnTo>
                <a:lnTo>
                  <a:pt x="248602" y="256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3"/>
          <p:cNvSpPr/>
          <p:nvPr/>
        </p:nvSpPr>
        <p:spPr>
          <a:xfrm>
            <a:off x="7126605" y="5134927"/>
            <a:ext cx="274321" cy="42864"/>
          </a:xfrm>
          <a:custGeom>
            <a:avLst/>
            <a:gdLst/>
            <a:ahLst/>
            <a:cxnLst/>
            <a:rect l="0" t="0" r="0" b="0"/>
            <a:pathLst>
              <a:path w="274321" h="42864">
                <a:moveTo>
                  <a:pt x="0" y="42863"/>
                </a:moveTo>
                <a:lnTo>
                  <a:pt x="0" y="38312"/>
                </a:lnTo>
                <a:lnTo>
                  <a:pt x="1904" y="36971"/>
                </a:lnTo>
                <a:lnTo>
                  <a:pt x="5079" y="36077"/>
                </a:lnTo>
                <a:lnTo>
                  <a:pt x="12735" y="35084"/>
                </a:lnTo>
                <a:lnTo>
                  <a:pt x="19312" y="34643"/>
                </a:lnTo>
                <a:lnTo>
                  <a:pt x="22399" y="33573"/>
                </a:lnTo>
                <a:lnTo>
                  <a:pt x="25411" y="31908"/>
                </a:lnTo>
                <a:lnTo>
                  <a:pt x="28369" y="29844"/>
                </a:lnTo>
                <a:lnTo>
                  <a:pt x="32248" y="28469"/>
                </a:lnTo>
                <a:lnTo>
                  <a:pt x="36739" y="27552"/>
                </a:lnTo>
                <a:lnTo>
                  <a:pt x="41637" y="26940"/>
                </a:lnTo>
                <a:lnTo>
                  <a:pt x="45855" y="25580"/>
                </a:lnTo>
                <a:lnTo>
                  <a:pt x="49621" y="23721"/>
                </a:lnTo>
                <a:lnTo>
                  <a:pt x="53083" y="21529"/>
                </a:lnTo>
                <a:lnTo>
                  <a:pt x="58248" y="19115"/>
                </a:lnTo>
                <a:lnTo>
                  <a:pt x="64549" y="16553"/>
                </a:lnTo>
                <a:lnTo>
                  <a:pt x="71609" y="13893"/>
                </a:lnTo>
                <a:lnTo>
                  <a:pt x="78219" y="12120"/>
                </a:lnTo>
                <a:lnTo>
                  <a:pt x="84530" y="10937"/>
                </a:lnTo>
                <a:lnTo>
                  <a:pt x="90644" y="10149"/>
                </a:lnTo>
                <a:lnTo>
                  <a:pt x="96624" y="8671"/>
                </a:lnTo>
                <a:lnTo>
                  <a:pt x="102516" y="6733"/>
                </a:lnTo>
                <a:lnTo>
                  <a:pt x="108349" y="4489"/>
                </a:lnTo>
                <a:lnTo>
                  <a:pt x="115095" y="2992"/>
                </a:lnTo>
                <a:lnTo>
                  <a:pt x="122450" y="1995"/>
                </a:lnTo>
                <a:lnTo>
                  <a:pt x="130210" y="1330"/>
                </a:lnTo>
                <a:lnTo>
                  <a:pt x="137289" y="887"/>
                </a:lnTo>
                <a:lnTo>
                  <a:pt x="150235" y="394"/>
                </a:lnTo>
                <a:lnTo>
                  <a:pt x="179959" y="7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4"/>
          <p:cNvSpPr/>
          <p:nvPr/>
        </p:nvSpPr>
        <p:spPr>
          <a:xfrm>
            <a:off x="7488346" y="5014912"/>
            <a:ext cx="135464" cy="186802"/>
          </a:xfrm>
          <a:custGeom>
            <a:avLst/>
            <a:gdLst/>
            <a:ahLst/>
            <a:cxnLst/>
            <a:rect l="0" t="0" r="0" b="0"/>
            <a:pathLst>
              <a:path w="135464" h="186802">
                <a:moveTo>
                  <a:pt x="135463" y="0"/>
                </a:moveTo>
                <a:lnTo>
                  <a:pt x="122445" y="0"/>
                </a:lnTo>
                <a:lnTo>
                  <a:pt x="120117" y="953"/>
                </a:lnTo>
                <a:lnTo>
                  <a:pt x="114990" y="4551"/>
                </a:lnTo>
                <a:lnTo>
                  <a:pt x="112290" y="5892"/>
                </a:lnTo>
                <a:lnTo>
                  <a:pt x="109537" y="6785"/>
                </a:lnTo>
                <a:lnTo>
                  <a:pt x="106749" y="7381"/>
                </a:lnTo>
                <a:lnTo>
                  <a:pt x="102985" y="8730"/>
                </a:lnTo>
                <a:lnTo>
                  <a:pt x="98572" y="10583"/>
                </a:lnTo>
                <a:lnTo>
                  <a:pt x="93724" y="12771"/>
                </a:lnTo>
                <a:lnTo>
                  <a:pt x="88587" y="16134"/>
                </a:lnTo>
                <a:lnTo>
                  <a:pt x="83258" y="20281"/>
                </a:lnTo>
                <a:lnTo>
                  <a:pt x="77799" y="24950"/>
                </a:lnTo>
                <a:lnTo>
                  <a:pt x="73208" y="29969"/>
                </a:lnTo>
                <a:lnTo>
                  <a:pt x="69195" y="35219"/>
                </a:lnTo>
                <a:lnTo>
                  <a:pt x="65567" y="40625"/>
                </a:lnTo>
                <a:lnTo>
                  <a:pt x="61243" y="45181"/>
                </a:lnTo>
                <a:lnTo>
                  <a:pt x="56457" y="49171"/>
                </a:lnTo>
                <a:lnTo>
                  <a:pt x="51359" y="52783"/>
                </a:lnTo>
                <a:lnTo>
                  <a:pt x="47009" y="57097"/>
                </a:lnTo>
                <a:lnTo>
                  <a:pt x="43157" y="61876"/>
                </a:lnTo>
                <a:lnTo>
                  <a:pt x="39636" y="66968"/>
                </a:lnTo>
                <a:lnTo>
                  <a:pt x="36335" y="72268"/>
                </a:lnTo>
                <a:lnTo>
                  <a:pt x="33184" y="77706"/>
                </a:lnTo>
                <a:lnTo>
                  <a:pt x="27140" y="88829"/>
                </a:lnTo>
                <a:lnTo>
                  <a:pt x="15500" y="111491"/>
                </a:lnTo>
                <a:lnTo>
                  <a:pt x="4030" y="134312"/>
                </a:lnTo>
                <a:lnTo>
                  <a:pt x="2120" y="139071"/>
                </a:lnTo>
                <a:lnTo>
                  <a:pt x="848" y="143197"/>
                </a:lnTo>
                <a:lnTo>
                  <a:pt x="0" y="146900"/>
                </a:lnTo>
                <a:lnTo>
                  <a:pt x="387" y="150321"/>
                </a:lnTo>
                <a:lnTo>
                  <a:pt x="1598" y="153554"/>
                </a:lnTo>
                <a:lnTo>
                  <a:pt x="4530" y="159686"/>
                </a:lnTo>
                <a:lnTo>
                  <a:pt x="5834" y="165587"/>
                </a:lnTo>
                <a:lnTo>
                  <a:pt x="8952" y="171384"/>
                </a:lnTo>
                <a:lnTo>
                  <a:pt x="13514" y="177136"/>
                </a:lnTo>
                <a:lnTo>
                  <a:pt x="18716" y="182868"/>
                </a:lnTo>
                <a:lnTo>
                  <a:pt x="22390" y="185729"/>
                </a:lnTo>
                <a:lnTo>
                  <a:pt x="24021" y="1868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5"/>
          <p:cNvSpPr/>
          <p:nvPr/>
        </p:nvSpPr>
        <p:spPr>
          <a:xfrm>
            <a:off x="7658100" y="519493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6"/>
          <p:cNvSpPr/>
          <p:nvPr/>
        </p:nvSpPr>
        <p:spPr>
          <a:xfrm>
            <a:off x="7666672" y="4929191"/>
            <a:ext cx="214313" cy="145366"/>
          </a:xfrm>
          <a:custGeom>
            <a:avLst/>
            <a:gdLst/>
            <a:ahLst/>
            <a:cxnLst/>
            <a:rect l="0" t="0" r="0" b="0"/>
            <a:pathLst>
              <a:path w="214313" h="145366">
                <a:moveTo>
                  <a:pt x="0" y="51431"/>
                </a:moveTo>
                <a:lnTo>
                  <a:pt x="0" y="38661"/>
                </a:lnTo>
                <a:lnTo>
                  <a:pt x="953" y="36250"/>
                </a:lnTo>
                <a:lnTo>
                  <a:pt x="2540" y="33691"/>
                </a:lnTo>
                <a:lnTo>
                  <a:pt x="4551" y="31032"/>
                </a:lnTo>
                <a:lnTo>
                  <a:pt x="6844" y="29259"/>
                </a:lnTo>
                <a:lnTo>
                  <a:pt x="9326" y="28077"/>
                </a:lnTo>
                <a:lnTo>
                  <a:pt x="11932" y="27290"/>
                </a:lnTo>
                <a:lnTo>
                  <a:pt x="13670" y="25811"/>
                </a:lnTo>
                <a:lnTo>
                  <a:pt x="14828" y="23874"/>
                </a:lnTo>
                <a:lnTo>
                  <a:pt x="15600" y="21630"/>
                </a:lnTo>
                <a:lnTo>
                  <a:pt x="18020" y="19181"/>
                </a:lnTo>
                <a:lnTo>
                  <a:pt x="21539" y="16596"/>
                </a:lnTo>
                <a:lnTo>
                  <a:pt x="25789" y="13920"/>
                </a:lnTo>
                <a:lnTo>
                  <a:pt x="29576" y="11184"/>
                </a:lnTo>
                <a:lnTo>
                  <a:pt x="33052" y="8407"/>
                </a:lnTo>
                <a:lnTo>
                  <a:pt x="36322" y="5603"/>
                </a:lnTo>
                <a:lnTo>
                  <a:pt x="39455" y="3735"/>
                </a:lnTo>
                <a:lnTo>
                  <a:pt x="45475" y="1658"/>
                </a:lnTo>
                <a:lnTo>
                  <a:pt x="49367" y="1104"/>
                </a:lnTo>
                <a:lnTo>
                  <a:pt x="53866" y="735"/>
                </a:lnTo>
                <a:lnTo>
                  <a:pt x="62993" y="324"/>
                </a:lnTo>
                <a:lnTo>
                  <a:pt x="70224" y="142"/>
                </a:lnTo>
                <a:lnTo>
                  <a:pt x="105343" y="0"/>
                </a:lnTo>
                <a:lnTo>
                  <a:pt x="107376" y="951"/>
                </a:lnTo>
                <a:lnTo>
                  <a:pt x="108732" y="2538"/>
                </a:lnTo>
                <a:lnTo>
                  <a:pt x="109635" y="4548"/>
                </a:lnTo>
                <a:lnTo>
                  <a:pt x="111190" y="6841"/>
                </a:lnTo>
                <a:lnTo>
                  <a:pt x="113180" y="9321"/>
                </a:lnTo>
                <a:lnTo>
                  <a:pt x="115458" y="11928"/>
                </a:lnTo>
                <a:lnTo>
                  <a:pt x="116977" y="14618"/>
                </a:lnTo>
                <a:lnTo>
                  <a:pt x="117990" y="17364"/>
                </a:lnTo>
                <a:lnTo>
                  <a:pt x="118665" y="20147"/>
                </a:lnTo>
                <a:lnTo>
                  <a:pt x="119115" y="22955"/>
                </a:lnTo>
                <a:lnTo>
                  <a:pt x="119415" y="25780"/>
                </a:lnTo>
                <a:lnTo>
                  <a:pt x="119615" y="28616"/>
                </a:lnTo>
                <a:lnTo>
                  <a:pt x="119748" y="32410"/>
                </a:lnTo>
                <a:lnTo>
                  <a:pt x="119896" y="41707"/>
                </a:lnTo>
                <a:lnTo>
                  <a:pt x="118984" y="45901"/>
                </a:lnTo>
                <a:lnTo>
                  <a:pt x="117422" y="49650"/>
                </a:lnTo>
                <a:lnTo>
                  <a:pt x="115429" y="53101"/>
                </a:lnTo>
                <a:lnTo>
                  <a:pt x="110674" y="62016"/>
                </a:lnTo>
                <a:lnTo>
                  <a:pt x="99860" y="83261"/>
                </a:lnTo>
                <a:lnTo>
                  <a:pt x="97054" y="87891"/>
                </a:lnTo>
                <a:lnTo>
                  <a:pt x="94230" y="91930"/>
                </a:lnTo>
                <a:lnTo>
                  <a:pt x="91395" y="95575"/>
                </a:lnTo>
                <a:lnTo>
                  <a:pt x="88553" y="99911"/>
                </a:lnTo>
                <a:lnTo>
                  <a:pt x="85705" y="104706"/>
                </a:lnTo>
                <a:lnTo>
                  <a:pt x="82854" y="109808"/>
                </a:lnTo>
                <a:lnTo>
                  <a:pt x="80954" y="114162"/>
                </a:lnTo>
                <a:lnTo>
                  <a:pt x="79686" y="118017"/>
                </a:lnTo>
                <a:lnTo>
                  <a:pt x="78842" y="121539"/>
                </a:lnTo>
                <a:lnTo>
                  <a:pt x="77326" y="123887"/>
                </a:lnTo>
                <a:lnTo>
                  <a:pt x="75363" y="125453"/>
                </a:lnTo>
                <a:lnTo>
                  <a:pt x="73103" y="126496"/>
                </a:lnTo>
                <a:lnTo>
                  <a:pt x="71595" y="128145"/>
                </a:lnTo>
                <a:lnTo>
                  <a:pt x="70590" y="130196"/>
                </a:lnTo>
                <a:lnTo>
                  <a:pt x="68698" y="136749"/>
                </a:lnTo>
                <a:lnTo>
                  <a:pt x="71172" y="139515"/>
                </a:lnTo>
                <a:lnTo>
                  <a:pt x="75971" y="144502"/>
                </a:lnTo>
                <a:lnTo>
                  <a:pt x="77318" y="144910"/>
                </a:lnTo>
                <a:lnTo>
                  <a:pt x="81354" y="145365"/>
                </a:lnTo>
                <a:lnTo>
                  <a:pt x="83763" y="144534"/>
                </a:lnTo>
                <a:lnTo>
                  <a:pt x="88980" y="141070"/>
                </a:lnTo>
                <a:lnTo>
                  <a:pt x="94475" y="138896"/>
                </a:lnTo>
                <a:lnTo>
                  <a:pt x="97273" y="138315"/>
                </a:lnTo>
                <a:lnTo>
                  <a:pt x="102922" y="135132"/>
                </a:lnTo>
                <a:lnTo>
                  <a:pt x="105762" y="132949"/>
                </a:lnTo>
                <a:lnTo>
                  <a:pt x="108608" y="130542"/>
                </a:lnTo>
                <a:lnTo>
                  <a:pt x="111458" y="127984"/>
                </a:lnTo>
                <a:lnTo>
                  <a:pt x="114311" y="125326"/>
                </a:lnTo>
                <a:lnTo>
                  <a:pt x="118117" y="122602"/>
                </a:lnTo>
                <a:lnTo>
                  <a:pt x="122560" y="119833"/>
                </a:lnTo>
                <a:lnTo>
                  <a:pt x="127426" y="117035"/>
                </a:lnTo>
                <a:lnTo>
                  <a:pt x="132576" y="115170"/>
                </a:lnTo>
                <a:lnTo>
                  <a:pt x="137914" y="113926"/>
                </a:lnTo>
                <a:lnTo>
                  <a:pt x="143378" y="113097"/>
                </a:lnTo>
                <a:lnTo>
                  <a:pt x="148925" y="111592"/>
                </a:lnTo>
                <a:lnTo>
                  <a:pt x="154528" y="109635"/>
                </a:lnTo>
                <a:lnTo>
                  <a:pt x="160169" y="107379"/>
                </a:lnTo>
                <a:lnTo>
                  <a:pt x="165834" y="105875"/>
                </a:lnTo>
                <a:lnTo>
                  <a:pt x="171517" y="104872"/>
                </a:lnTo>
                <a:lnTo>
                  <a:pt x="177209" y="104204"/>
                </a:lnTo>
                <a:lnTo>
                  <a:pt x="183862" y="103757"/>
                </a:lnTo>
                <a:lnTo>
                  <a:pt x="191155" y="103461"/>
                </a:lnTo>
                <a:lnTo>
                  <a:pt x="214312" y="1028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7"/>
          <p:cNvSpPr/>
          <p:nvPr/>
        </p:nvSpPr>
        <p:spPr>
          <a:xfrm>
            <a:off x="6483667" y="5520690"/>
            <a:ext cx="42759" cy="351473"/>
          </a:xfrm>
          <a:custGeom>
            <a:avLst/>
            <a:gdLst/>
            <a:ahLst/>
            <a:cxnLst/>
            <a:rect l="0" t="0" r="0" b="0"/>
            <a:pathLst>
              <a:path w="42759" h="351473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0"/>
                </a:lnTo>
                <a:lnTo>
                  <a:pt x="5891" y="22959"/>
                </a:lnTo>
                <a:lnTo>
                  <a:pt x="6785" y="25783"/>
                </a:lnTo>
                <a:lnTo>
                  <a:pt x="7381" y="28619"/>
                </a:lnTo>
                <a:lnTo>
                  <a:pt x="8730" y="32414"/>
                </a:lnTo>
                <a:lnTo>
                  <a:pt x="10583" y="36849"/>
                </a:lnTo>
                <a:lnTo>
                  <a:pt x="12770" y="41711"/>
                </a:lnTo>
                <a:lnTo>
                  <a:pt x="14229" y="47810"/>
                </a:lnTo>
                <a:lnTo>
                  <a:pt x="15201" y="54733"/>
                </a:lnTo>
                <a:lnTo>
                  <a:pt x="15849" y="62206"/>
                </a:lnTo>
                <a:lnTo>
                  <a:pt x="16281" y="70046"/>
                </a:lnTo>
                <a:lnTo>
                  <a:pt x="16761" y="86376"/>
                </a:lnTo>
                <a:lnTo>
                  <a:pt x="17841" y="94731"/>
                </a:lnTo>
                <a:lnTo>
                  <a:pt x="19515" y="103160"/>
                </a:lnTo>
                <a:lnTo>
                  <a:pt x="21583" y="111635"/>
                </a:lnTo>
                <a:lnTo>
                  <a:pt x="22961" y="121096"/>
                </a:lnTo>
                <a:lnTo>
                  <a:pt x="23880" y="131213"/>
                </a:lnTo>
                <a:lnTo>
                  <a:pt x="24492" y="141768"/>
                </a:lnTo>
                <a:lnTo>
                  <a:pt x="25853" y="152614"/>
                </a:lnTo>
                <a:lnTo>
                  <a:pt x="27713" y="163655"/>
                </a:lnTo>
                <a:lnTo>
                  <a:pt x="29905" y="174826"/>
                </a:lnTo>
                <a:lnTo>
                  <a:pt x="31367" y="186083"/>
                </a:lnTo>
                <a:lnTo>
                  <a:pt x="32342" y="197398"/>
                </a:lnTo>
                <a:lnTo>
                  <a:pt x="32991" y="208751"/>
                </a:lnTo>
                <a:lnTo>
                  <a:pt x="33713" y="231526"/>
                </a:lnTo>
                <a:lnTo>
                  <a:pt x="34239" y="288178"/>
                </a:lnTo>
                <a:lnTo>
                  <a:pt x="34280" y="318226"/>
                </a:lnTo>
                <a:lnTo>
                  <a:pt x="35236" y="324546"/>
                </a:lnTo>
                <a:lnTo>
                  <a:pt x="36825" y="329711"/>
                </a:lnTo>
                <a:lnTo>
                  <a:pt x="38838" y="334107"/>
                </a:lnTo>
                <a:lnTo>
                  <a:pt x="40179" y="337991"/>
                </a:lnTo>
                <a:lnTo>
                  <a:pt x="41074" y="341532"/>
                </a:lnTo>
                <a:lnTo>
                  <a:pt x="42758" y="350890"/>
                </a:lnTo>
                <a:lnTo>
                  <a:pt x="41840" y="351084"/>
                </a:lnTo>
                <a:lnTo>
                  <a:pt x="40276" y="351213"/>
                </a:lnTo>
                <a:lnTo>
                  <a:pt x="34359" y="351470"/>
                </a:lnTo>
                <a:lnTo>
                  <a:pt x="34290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8"/>
          <p:cNvSpPr/>
          <p:nvPr/>
        </p:nvSpPr>
        <p:spPr>
          <a:xfrm>
            <a:off x="6569392" y="5498704"/>
            <a:ext cx="229867" cy="330597"/>
          </a:xfrm>
          <a:custGeom>
            <a:avLst/>
            <a:gdLst/>
            <a:ahLst/>
            <a:cxnLst/>
            <a:rect l="0" t="0" r="0" b="0"/>
            <a:pathLst>
              <a:path w="229867" h="330597">
                <a:moveTo>
                  <a:pt x="0" y="64848"/>
                </a:moveTo>
                <a:lnTo>
                  <a:pt x="0" y="60298"/>
                </a:lnTo>
                <a:lnTo>
                  <a:pt x="953" y="58957"/>
                </a:lnTo>
                <a:lnTo>
                  <a:pt x="2540" y="58063"/>
                </a:lnTo>
                <a:lnTo>
                  <a:pt x="6844" y="57070"/>
                </a:lnTo>
                <a:lnTo>
                  <a:pt x="11931" y="56629"/>
                </a:lnTo>
                <a:lnTo>
                  <a:pt x="14622" y="55559"/>
                </a:lnTo>
                <a:lnTo>
                  <a:pt x="20152" y="51829"/>
                </a:lnTo>
                <a:lnTo>
                  <a:pt x="25784" y="49537"/>
                </a:lnTo>
                <a:lnTo>
                  <a:pt x="32415" y="47565"/>
                </a:lnTo>
                <a:lnTo>
                  <a:pt x="36850" y="45706"/>
                </a:lnTo>
                <a:lnTo>
                  <a:pt x="41712" y="43515"/>
                </a:lnTo>
                <a:lnTo>
                  <a:pt x="46858" y="42053"/>
                </a:lnTo>
                <a:lnTo>
                  <a:pt x="52194" y="41079"/>
                </a:lnTo>
                <a:lnTo>
                  <a:pt x="57656" y="40429"/>
                </a:lnTo>
                <a:lnTo>
                  <a:pt x="63203" y="39044"/>
                </a:lnTo>
                <a:lnTo>
                  <a:pt x="68805" y="37168"/>
                </a:lnTo>
                <a:lnTo>
                  <a:pt x="74445" y="34965"/>
                </a:lnTo>
                <a:lnTo>
                  <a:pt x="80110" y="32543"/>
                </a:lnTo>
                <a:lnTo>
                  <a:pt x="91485" y="27313"/>
                </a:lnTo>
                <a:lnTo>
                  <a:pt x="120021" y="13363"/>
                </a:lnTo>
                <a:lnTo>
                  <a:pt x="125734" y="10522"/>
                </a:lnTo>
                <a:lnTo>
                  <a:pt x="131448" y="8628"/>
                </a:lnTo>
                <a:lnTo>
                  <a:pt x="137162" y="7366"/>
                </a:lnTo>
                <a:lnTo>
                  <a:pt x="142876" y="6524"/>
                </a:lnTo>
                <a:lnTo>
                  <a:pt x="148591" y="5963"/>
                </a:lnTo>
                <a:lnTo>
                  <a:pt x="154306" y="5589"/>
                </a:lnTo>
                <a:lnTo>
                  <a:pt x="160020" y="5340"/>
                </a:lnTo>
                <a:lnTo>
                  <a:pt x="164783" y="4220"/>
                </a:lnTo>
                <a:lnTo>
                  <a:pt x="168910" y="2522"/>
                </a:lnTo>
                <a:lnTo>
                  <a:pt x="172614" y="438"/>
                </a:lnTo>
                <a:lnTo>
                  <a:pt x="176989" y="0"/>
                </a:lnTo>
                <a:lnTo>
                  <a:pt x="181810" y="661"/>
                </a:lnTo>
                <a:lnTo>
                  <a:pt x="186929" y="2054"/>
                </a:lnTo>
                <a:lnTo>
                  <a:pt x="191294" y="2983"/>
                </a:lnTo>
                <a:lnTo>
                  <a:pt x="195157" y="3602"/>
                </a:lnTo>
                <a:lnTo>
                  <a:pt x="201989" y="4290"/>
                </a:lnTo>
                <a:lnTo>
                  <a:pt x="208200" y="4596"/>
                </a:lnTo>
                <a:lnTo>
                  <a:pt x="210238" y="5630"/>
                </a:lnTo>
                <a:lnTo>
                  <a:pt x="211596" y="7272"/>
                </a:lnTo>
                <a:lnTo>
                  <a:pt x="212501" y="9319"/>
                </a:lnTo>
                <a:lnTo>
                  <a:pt x="220799" y="20401"/>
                </a:lnTo>
                <a:lnTo>
                  <a:pt x="226086" y="29536"/>
                </a:lnTo>
                <a:lnTo>
                  <a:pt x="227876" y="34639"/>
                </a:lnTo>
                <a:lnTo>
                  <a:pt x="229070" y="39946"/>
                </a:lnTo>
                <a:lnTo>
                  <a:pt x="229866" y="45389"/>
                </a:lnTo>
                <a:lnTo>
                  <a:pt x="229444" y="50923"/>
                </a:lnTo>
                <a:lnTo>
                  <a:pt x="228210" y="56517"/>
                </a:lnTo>
                <a:lnTo>
                  <a:pt x="226435" y="62152"/>
                </a:lnTo>
                <a:lnTo>
                  <a:pt x="225252" y="68765"/>
                </a:lnTo>
                <a:lnTo>
                  <a:pt x="224463" y="76032"/>
                </a:lnTo>
                <a:lnTo>
                  <a:pt x="223937" y="83734"/>
                </a:lnTo>
                <a:lnTo>
                  <a:pt x="222634" y="91726"/>
                </a:lnTo>
                <a:lnTo>
                  <a:pt x="220812" y="99912"/>
                </a:lnTo>
                <a:lnTo>
                  <a:pt x="218646" y="108227"/>
                </a:lnTo>
                <a:lnTo>
                  <a:pt x="217201" y="116627"/>
                </a:lnTo>
                <a:lnTo>
                  <a:pt x="216238" y="125085"/>
                </a:lnTo>
                <a:lnTo>
                  <a:pt x="215596" y="133581"/>
                </a:lnTo>
                <a:lnTo>
                  <a:pt x="214216" y="143055"/>
                </a:lnTo>
                <a:lnTo>
                  <a:pt x="212343" y="153182"/>
                </a:lnTo>
                <a:lnTo>
                  <a:pt x="210143" y="163742"/>
                </a:lnTo>
                <a:lnTo>
                  <a:pt x="208674" y="173640"/>
                </a:lnTo>
                <a:lnTo>
                  <a:pt x="207697" y="183096"/>
                </a:lnTo>
                <a:lnTo>
                  <a:pt x="207044" y="192257"/>
                </a:lnTo>
                <a:lnTo>
                  <a:pt x="205658" y="201223"/>
                </a:lnTo>
                <a:lnTo>
                  <a:pt x="203780" y="210057"/>
                </a:lnTo>
                <a:lnTo>
                  <a:pt x="201576" y="218804"/>
                </a:lnTo>
                <a:lnTo>
                  <a:pt x="200107" y="227493"/>
                </a:lnTo>
                <a:lnTo>
                  <a:pt x="199127" y="236143"/>
                </a:lnTo>
                <a:lnTo>
                  <a:pt x="198474" y="244767"/>
                </a:lnTo>
                <a:lnTo>
                  <a:pt x="197086" y="252422"/>
                </a:lnTo>
                <a:lnTo>
                  <a:pt x="195208" y="259430"/>
                </a:lnTo>
                <a:lnTo>
                  <a:pt x="193004" y="266007"/>
                </a:lnTo>
                <a:lnTo>
                  <a:pt x="191534" y="272296"/>
                </a:lnTo>
                <a:lnTo>
                  <a:pt x="190555" y="278394"/>
                </a:lnTo>
                <a:lnTo>
                  <a:pt x="189901" y="284365"/>
                </a:lnTo>
                <a:lnTo>
                  <a:pt x="189466" y="290250"/>
                </a:lnTo>
                <a:lnTo>
                  <a:pt x="189176" y="296079"/>
                </a:lnTo>
                <a:lnTo>
                  <a:pt x="188767" y="310843"/>
                </a:lnTo>
                <a:lnTo>
                  <a:pt x="188596" y="330322"/>
                </a:lnTo>
                <a:lnTo>
                  <a:pt x="188595" y="3305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9"/>
          <p:cNvSpPr/>
          <p:nvPr/>
        </p:nvSpPr>
        <p:spPr>
          <a:xfrm>
            <a:off x="6655117" y="5563552"/>
            <a:ext cx="274321" cy="60009"/>
          </a:xfrm>
          <a:custGeom>
            <a:avLst/>
            <a:gdLst/>
            <a:ahLst/>
            <a:cxnLst/>
            <a:rect l="0" t="0" r="0" b="0"/>
            <a:pathLst>
              <a:path w="274321" h="60009">
                <a:moveTo>
                  <a:pt x="0" y="60008"/>
                </a:moveTo>
                <a:lnTo>
                  <a:pt x="28693" y="60008"/>
                </a:lnTo>
                <a:lnTo>
                  <a:pt x="32463" y="59055"/>
                </a:lnTo>
                <a:lnTo>
                  <a:pt x="36883" y="57468"/>
                </a:lnTo>
                <a:lnTo>
                  <a:pt x="41733" y="55457"/>
                </a:lnTo>
                <a:lnTo>
                  <a:pt x="45920" y="54116"/>
                </a:lnTo>
                <a:lnTo>
                  <a:pt x="53112" y="52626"/>
                </a:lnTo>
                <a:lnTo>
                  <a:pt x="57315" y="52230"/>
                </a:lnTo>
                <a:lnTo>
                  <a:pt x="62022" y="51964"/>
                </a:lnTo>
                <a:lnTo>
                  <a:pt x="67066" y="51788"/>
                </a:lnTo>
                <a:lnTo>
                  <a:pt x="73286" y="50718"/>
                </a:lnTo>
                <a:lnTo>
                  <a:pt x="80290" y="49052"/>
                </a:lnTo>
                <a:lnTo>
                  <a:pt x="87817" y="46989"/>
                </a:lnTo>
                <a:lnTo>
                  <a:pt x="93787" y="45614"/>
                </a:lnTo>
                <a:lnTo>
                  <a:pt x="98720" y="44697"/>
                </a:lnTo>
                <a:lnTo>
                  <a:pt x="102961" y="44085"/>
                </a:lnTo>
                <a:lnTo>
                  <a:pt x="107693" y="42725"/>
                </a:lnTo>
                <a:lnTo>
                  <a:pt x="112752" y="40866"/>
                </a:lnTo>
                <a:lnTo>
                  <a:pt x="118031" y="38674"/>
                </a:lnTo>
                <a:lnTo>
                  <a:pt x="123455" y="36260"/>
                </a:lnTo>
                <a:lnTo>
                  <a:pt x="134562" y="31038"/>
                </a:lnTo>
                <a:lnTo>
                  <a:pt x="141143" y="29265"/>
                </a:lnTo>
                <a:lnTo>
                  <a:pt x="148388" y="28083"/>
                </a:lnTo>
                <a:lnTo>
                  <a:pt x="156075" y="27294"/>
                </a:lnTo>
                <a:lnTo>
                  <a:pt x="163105" y="25816"/>
                </a:lnTo>
                <a:lnTo>
                  <a:pt x="169697" y="23879"/>
                </a:lnTo>
                <a:lnTo>
                  <a:pt x="175997" y="21634"/>
                </a:lnTo>
                <a:lnTo>
                  <a:pt x="182101" y="20137"/>
                </a:lnTo>
                <a:lnTo>
                  <a:pt x="188076" y="19140"/>
                </a:lnTo>
                <a:lnTo>
                  <a:pt x="193964" y="18475"/>
                </a:lnTo>
                <a:lnTo>
                  <a:pt x="200747" y="17079"/>
                </a:lnTo>
                <a:lnTo>
                  <a:pt x="208126" y="15197"/>
                </a:lnTo>
                <a:lnTo>
                  <a:pt x="215903" y="12989"/>
                </a:lnTo>
                <a:lnTo>
                  <a:pt x="222993" y="10564"/>
                </a:lnTo>
                <a:lnTo>
                  <a:pt x="229624" y="7995"/>
                </a:lnTo>
                <a:lnTo>
                  <a:pt x="235950" y="5330"/>
                </a:lnTo>
                <a:lnTo>
                  <a:pt x="242073" y="3554"/>
                </a:lnTo>
                <a:lnTo>
                  <a:pt x="248060" y="2369"/>
                </a:lnTo>
                <a:lnTo>
                  <a:pt x="253955" y="1580"/>
                </a:lnTo>
                <a:lnTo>
                  <a:pt x="258839" y="1053"/>
                </a:lnTo>
                <a:lnTo>
                  <a:pt x="263046" y="70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40"/>
          <p:cNvSpPr/>
          <p:nvPr/>
        </p:nvSpPr>
        <p:spPr>
          <a:xfrm>
            <a:off x="7143750" y="5529262"/>
            <a:ext cx="162878" cy="68581"/>
          </a:xfrm>
          <a:custGeom>
            <a:avLst/>
            <a:gdLst/>
            <a:ahLst/>
            <a:cxnLst/>
            <a:rect l="0" t="0" r="0" b="0"/>
            <a:pathLst>
              <a:path w="162878" h="68581">
                <a:moveTo>
                  <a:pt x="0" y="68580"/>
                </a:moveTo>
                <a:lnTo>
                  <a:pt x="0" y="61199"/>
                </a:lnTo>
                <a:lnTo>
                  <a:pt x="952" y="59849"/>
                </a:lnTo>
                <a:lnTo>
                  <a:pt x="2540" y="57997"/>
                </a:lnTo>
                <a:lnTo>
                  <a:pt x="4550" y="55810"/>
                </a:lnTo>
                <a:lnTo>
                  <a:pt x="7796" y="54352"/>
                </a:lnTo>
                <a:lnTo>
                  <a:pt x="11865" y="53379"/>
                </a:lnTo>
                <a:lnTo>
                  <a:pt x="16482" y="52732"/>
                </a:lnTo>
                <a:lnTo>
                  <a:pt x="20513" y="51347"/>
                </a:lnTo>
                <a:lnTo>
                  <a:pt x="24152" y="49471"/>
                </a:lnTo>
                <a:lnTo>
                  <a:pt x="27532" y="47269"/>
                </a:lnTo>
                <a:lnTo>
                  <a:pt x="30737" y="44847"/>
                </a:lnTo>
                <a:lnTo>
                  <a:pt x="33826" y="42281"/>
                </a:lnTo>
                <a:lnTo>
                  <a:pt x="36838" y="39617"/>
                </a:lnTo>
                <a:lnTo>
                  <a:pt x="40751" y="37842"/>
                </a:lnTo>
                <a:lnTo>
                  <a:pt x="45265" y="36658"/>
                </a:lnTo>
                <a:lnTo>
                  <a:pt x="50179" y="35869"/>
                </a:lnTo>
                <a:lnTo>
                  <a:pt x="54408" y="34390"/>
                </a:lnTo>
                <a:lnTo>
                  <a:pt x="58179" y="32452"/>
                </a:lnTo>
                <a:lnTo>
                  <a:pt x="61646" y="30207"/>
                </a:lnTo>
                <a:lnTo>
                  <a:pt x="65862" y="27758"/>
                </a:lnTo>
                <a:lnTo>
                  <a:pt x="70578" y="25173"/>
                </a:lnTo>
                <a:lnTo>
                  <a:pt x="75627" y="22497"/>
                </a:lnTo>
                <a:lnTo>
                  <a:pt x="80898" y="20713"/>
                </a:lnTo>
                <a:lnTo>
                  <a:pt x="86317" y="19524"/>
                </a:lnTo>
                <a:lnTo>
                  <a:pt x="91835" y="18731"/>
                </a:lnTo>
                <a:lnTo>
                  <a:pt x="96465" y="17250"/>
                </a:lnTo>
                <a:lnTo>
                  <a:pt x="100505" y="15310"/>
                </a:lnTo>
                <a:lnTo>
                  <a:pt x="104151" y="13064"/>
                </a:lnTo>
                <a:lnTo>
                  <a:pt x="108487" y="11567"/>
                </a:lnTo>
                <a:lnTo>
                  <a:pt x="113282" y="10569"/>
                </a:lnTo>
                <a:lnTo>
                  <a:pt x="118384" y="9903"/>
                </a:lnTo>
                <a:lnTo>
                  <a:pt x="122738" y="8507"/>
                </a:lnTo>
                <a:lnTo>
                  <a:pt x="126593" y="6624"/>
                </a:lnTo>
                <a:lnTo>
                  <a:pt x="130114" y="4416"/>
                </a:lnTo>
                <a:lnTo>
                  <a:pt x="133415" y="2944"/>
                </a:lnTo>
                <a:lnTo>
                  <a:pt x="136568" y="1963"/>
                </a:lnTo>
                <a:lnTo>
                  <a:pt x="139624" y="1309"/>
                </a:lnTo>
                <a:lnTo>
                  <a:pt x="142612" y="872"/>
                </a:lnTo>
                <a:lnTo>
                  <a:pt x="145557" y="582"/>
                </a:lnTo>
                <a:lnTo>
                  <a:pt x="148473" y="388"/>
                </a:lnTo>
                <a:lnTo>
                  <a:pt x="151369" y="259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41"/>
          <p:cNvSpPr/>
          <p:nvPr/>
        </p:nvSpPr>
        <p:spPr>
          <a:xfrm>
            <a:off x="7101240" y="5623560"/>
            <a:ext cx="231105" cy="25718"/>
          </a:xfrm>
          <a:custGeom>
            <a:avLst/>
            <a:gdLst/>
            <a:ahLst/>
            <a:cxnLst/>
            <a:rect l="0" t="0" r="0" b="0"/>
            <a:pathLst>
              <a:path w="231105" h="25718">
                <a:moveTo>
                  <a:pt x="8219" y="25717"/>
                </a:moveTo>
                <a:lnTo>
                  <a:pt x="0" y="25717"/>
                </a:lnTo>
                <a:lnTo>
                  <a:pt x="12426" y="25717"/>
                </a:lnTo>
                <a:lnTo>
                  <a:pt x="14834" y="24765"/>
                </a:lnTo>
                <a:lnTo>
                  <a:pt x="17392" y="23177"/>
                </a:lnTo>
                <a:lnTo>
                  <a:pt x="20050" y="21167"/>
                </a:lnTo>
                <a:lnTo>
                  <a:pt x="22773" y="19826"/>
                </a:lnTo>
                <a:lnTo>
                  <a:pt x="25542" y="18932"/>
                </a:lnTo>
                <a:lnTo>
                  <a:pt x="28341" y="18336"/>
                </a:lnTo>
                <a:lnTo>
                  <a:pt x="33990" y="17674"/>
                </a:lnTo>
                <a:lnTo>
                  <a:pt x="39676" y="17380"/>
                </a:lnTo>
                <a:lnTo>
                  <a:pt x="45378" y="17249"/>
                </a:lnTo>
                <a:lnTo>
                  <a:pt x="49184" y="16262"/>
                </a:lnTo>
                <a:lnTo>
                  <a:pt x="53627" y="14652"/>
                </a:lnTo>
                <a:lnTo>
                  <a:pt x="58494" y="12625"/>
                </a:lnTo>
                <a:lnTo>
                  <a:pt x="63643" y="11274"/>
                </a:lnTo>
                <a:lnTo>
                  <a:pt x="68981" y="10374"/>
                </a:lnTo>
                <a:lnTo>
                  <a:pt x="74445" y="9773"/>
                </a:lnTo>
                <a:lnTo>
                  <a:pt x="79992" y="9373"/>
                </a:lnTo>
                <a:lnTo>
                  <a:pt x="85595" y="9106"/>
                </a:lnTo>
                <a:lnTo>
                  <a:pt x="91236" y="8928"/>
                </a:lnTo>
                <a:lnTo>
                  <a:pt x="96902" y="7857"/>
                </a:lnTo>
                <a:lnTo>
                  <a:pt x="102583" y="6190"/>
                </a:lnTo>
                <a:lnTo>
                  <a:pt x="108276" y="4127"/>
                </a:lnTo>
                <a:lnTo>
                  <a:pt x="113024" y="2751"/>
                </a:lnTo>
                <a:lnTo>
                  <a:pt x="117141" y="1834"/>
                </a:lnTo>
                <a:lnTo>
                  <a:pt x="120840" y="1223"/>
                </a:lnTo>
                <a:lnTo>
                  <a:pt x="126162" y="815"/>
                </a:lnTo>
                <a:lnTo>
                  <a:pt x="132568" y="543"/>
                </a:lnTo>
                <a:lnTo>
                  <a:pt x="152696" y="161"/>
                </a:lnTo>
                <a:lnTo>
                  <a:pt x="2311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42"/>
          <p:cNvSpPr/>
          <p:nvPr/>
        </p:nvSpPr>
        <p:spPr>
          <a:xfrm>
            <a:off x="7358106" y="5525473"/>
            <a:ext cx="150409" cy="183801"/>
          </a:xfrm>
          <a:custGeom>
            <a:avLst/>
            <a:gdLst/>
            <a:ahLst/>
            <a:cxnLst/>
            <a:rect l="0" t="0" r="0" b="0"/>
            <a:pathLst>
              <a:path w="150409" h="183801">
                <a:moveTo>
                  <a:pt x="69992" y="0"/>
                </a:moveTo>
                <a:lnTo>
                  <a:pt x="66860" y="3861"/>
                </a:lnTo>
                <a:lnTo>
                  <a:pt x="63609" y="7647"/>
                </a:lnTo>
                <a:lnTo>
                  <a:pt x="60489" y="11124"/>
                </a:lnTo>
                <a:lnTo>
                  <a:pt x="57456" y="14394"/>
                </a:lnTo>
                <a:lnTo>
                  <a:pt x="54482" y="18479"/>
                </a:lnTo>
                <a:lnTo>
                  <a:pt x="51547" y="23108"/>
                </a:lnTo>
                <a:lnTo>
                  <a:pt x="48638" y="28098"/>
                </a:lnTo>
                <a:lnTo>
                  <a:pt x="44793" y="32378"/>
                </a:lnTo>
                <a:lnTo>
                  <a:pt x="40325" y="36183"/>
                </a:lnTo>
                <a:lnTo>
                  <a:pt x="35441" y="39672"/>
                </a:lnTo>
                <a:lnTo>
                  <a:pt x="31233" y="43904"/>
                </a:lnTo>
                <a:lnTo>
                  <a:pt x="27475" y="48630"/>
                </a:lnTo>
                <a:lnTo>
                  <a:pt x="24017" y="53685"/>
                </a:lnTo>
                <a:lnTo>
                  <a:pt x="20759" y="58961"/>
                </a:lnTo>
                <a:lnTo>
                  <a:pt x="17635" y="64383"/>
                </a:lnTo>
                <a:lnTo>
                  <a:pt x="11624" y="75487"/>
                </a:lnTo>
                <a:lnTo>
                  <a:pt x="5777" y="86772"/>
                </a:lnTo>
                <a:lnTo>
                  <a:pt x="3836" y="92449"/>
                </a:lnTo>
                <a:lnTo>
                  <a:pt x="2543" y="98138"/>
                </a:lnTo>
                <a:lnTo>
                  <a:pt x="1681" y="103836"/>
                </a:lnTo>
                <a:lnTo>
                  <a:pt x="1106" y="108587"/>
                </a:lnTo>
                <a:lnTo>
                  <a:pt x="723" y="112707"/>
                </a:lnTo>
                <a:lnTo>
                  <a:pt x="468" y="116406"/>
                </a:lnTo>
                <a:lnTo>
                  <a:pt x="296" y="120777"/>
                </a:lnTo>
                <a:lnTo>
                  <a:pt x="57" y="135078"/>
                </a:lnTo>
                <a:lnTo>
                  <a:pt x="0" y="142467"/>
                </a:lnTo>
                <a:lnTo>
                  <a:pt x="938" y="145771"/>
                </a:lnTo>
                <a:lnTo>
                  <a:pt x="4520" y="151982"/>
                </a:lnTo>
                <a:lnTo>
                  <a:pt x="5856" y="155925"/>
                </a:lnTo>
                <a:lnTo>
                  <a:pt x="6747" y="160458"/>
                </a:lnTo>
                <a:lnTo>
                  <a:pt x="7341" y="165385"/>
                </a:lnTo>
                <a:lnTo>
                  <a:pt x="8689" y="168670"/>
                </a:lnTo>
                <a:lnTo>
                  <a:pt x="10541" y="170860"/>
                </a:lnTo>
                <a:lnTo>
                  <a:pt x="15138" y="174245"/>
                </a:lnTo>
                <a:lnTo>
                  <a:pt x="20356" y="178925"/>
                </a:lnTo>
                <a:lnTo>
                  <a:pt x="24034" y="180554"/>
                </a:lnTo>
                <a:lnTo>
                  <a:pt x="28390" y="181640"/>
                </a:lnTo>
                <a:lnTo>
                  <a:pt x="33200" y="182364"/>
                </a:lnTo>
                <a:lnTo>
                  <a:pt x="37358" y="182846"/>
                </a:lnTo>
                <a:lnTo>
                  <a:pt x="41084" y="183168"/>
                </a:lnTo>
                <a:lnTo>
                  <a:pt x="44519" y="183383"/>
                </a:lnTo>
                <a:lnTo>
                  <a:pt x="53417" y="183621"/>
                </a:lnTo>
                <a:lnTo>
                  <a:pt x="84134" y="183800"/>
                </a:lnTo>
                <a:lnTo>
                  <a:pt x="88460" y="182851"/>
                </a:lnTo>
                <a:lnTo>
                  <a:pt x="92296" y="181267"/>
                </a:lnTo>
                <a:lnTo>
                  <a:pt x="95806" y="179257"/>
                </a:lnTo>
                <a:lnTo>
                  <a:pt x="104786" y="174485"/>
                </a:lnTo>
                <a:lnTo>
                  <a:pt x="126073" y="163660"/>
                </a:lnTo>
                <a:lnTo>
                  <a:pt x="130706" y="160853"/>
                </a:lnTo>
                <a:lnTo>
                  <a:pt x="134748" y="158028"/>
                </a:lnTo>
                <a:lnTo>
                  <a:pt x="138395" y="155193"/>
                </a:lnTo>
                <a:lnTo>
                  <a:pt x="142731" y="151397"/>
                </a:lnTo>
                <a:lnTo>
                  <a:pt x="147527" y="146962"/>
                </a:lnTo>
                <a:lnTo>
                  <a:pt x="150408" y="144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43"/>
          <p:cNvSpPr/>
          <p:nvPr/>
        </p:nvSpPr>
        <p:spPr>
          <a:xfrm>
            <a:off x="7546657" y="562356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44"/>
          <p:cNvSpPr/>
          <p:nvPr/>
        </p:nvSpPr>
        <p:spPr>
          <a:xfrm>
            <a:off x="7503794" y="5143500"/>
            <a:ext cx="240032" cy="85370"/>
          </a:xfrm>
          <a:custGeom>
            <a:avLst/>
            <a:gdLst/>
            <a:ahLst/>
            <a:cxnLst/>
            <a:rect l="0" t="0" r="0" b="0"/>
            <a:pathLst>
              <a:path w="240032" h="85370">
                <a:moveTo>
                  <a:pt x="0" y="51435"/>
                </a:moveTo>
                <a:lnTo>
                  <a:pt x="13093" y="51435"/>
                </a:lnTo>
                <a:lnTo>
                  <a:pt x="14444" y="52387"/>
                </a:lnTo>
                <a:lnTo>
                  <a:pt x="15344" y="53975"/>
                </a:lnTo>
                <a:lnTo>
                  <a:pt x="15945" y="55986"/>
                </a:lnTo>
                <a:lnTo>
                  <a:pt x="17298" y="57326"/>
                </a:lnTo>
                <a:lnTo>
                  <a:pt x="19152" y="58220"/>
                </a:lnTo>
                <a:lnTo>
                  <a:pt x="25708" y="60004"/>
                </a:lnTo>
                <a:lnTo>
                  <a:pt x="30266" y="60006"/>
                </a:lnTo>
                <a:lnTo>
                  <a:pt x="31608" y="60959"/>
                </a:lnTo>
                <a:lnTo>
                  <a:pt x="32502" y="62547"/>
                </a:lnTo>
                <a:lnTo>
                  <a:pt x="33098" y="64558"/>
                </a:lnTo>
                <a:lnTo>
                  <a:pt x="34448" y="65899"/>
                </a:lnTo>
                <a:lnTo>
                  <a:pt x="36301" y="66792"/>
                </a:lnTo>
                <a:lnTo>
                  <a:pt x="41567" y="68226"/>
                </a:lnTo>
                <a:lnTo>
                  <a:pt x="47029" y="68475"/>
                </a:lnTo>
                <a:lnTo>
                  <a:pt x="48498" y="69462"/>
                </a:lnTo>
                <a:lnTo>
                  <a:pt x="49478" y="71073"/>
                </a:lnTo>
                <a:lnTo>
                  <a:pt x="50130" y="73100"/>
                </a:lnTo>
                <a:lnTo>
                  <a:pt x="51518" y="74451"/>
                </a:lnTo>
                <a:lnTo>
                  <a:pt x="53395" y="75351"/>
                </a:lnTo>
                <a:lnTo>
                  <a:pt x="58022" y="76351"/>
                </a:lnTo>
                <a:lnTo>
                  <a:pt x="65028" y="76915"/>
                </a:lnTo>
                <a:lnTo>
                  <a:pt x="67002" y="77047"/>
                </a:lnTo>
                <a:lnTo>
                  <a:pt x="70419" y="79645"/>
                </a:lnTo>
                <a:lnTo>
                  <a:pt x="72663" y="81672"/>
                </a:lnTo>
                <a:lnTo>
                  <a:pt x="75113" y="83023"/>
                </a:lnTo>
                <a:lnTo>
                  <a:pt x="80374" y="84524"/>
                </a:lnTo>
                <a:lnTo>
                  <a:pt x="85887" y="85191"/>
                </a:lnTo>
                <a:lnTo>
                  <a:pt x="88691" y="85369"/>
                </a:lnTo>
                <a:lnTo>
                  <a:pt x="91512" y="84535"/>
                </a:lnTo>
                <a:lnTo>
                  <a:pt x="94346" y="83027"/>
                </a:lnTo>
                <a:lnTo>
                  <a:pt x="97188" y="81069"/>
                </a:lnTo>
                <a:lnTo>
                  <a:pt x="102885" y="78893"/>
                </a:lnTo>
                <a:lnTo>
                  <a:pt x="108592" y="77926"/>
                </a:lnTo>
                <a:lnTo>
                  <a:pt x="114303" y="77496"/>
                </a:lnTo>
                <a:lnTo>
                  <a:pt x="118112" y="76429"/>
                </a:lnTo>
                <a:lnTo>
                  <a:pt x="122557" y="74765"/>
                </a:lnTo>
                <a:lnTo>
                  <a:pt x="127425" y="72703"/>
                </a:lnTo>
                <a:lnTo>
                  <a:pt x="131622" y="70376"/>
                </a:lnTo>
                <a:lnTo>
                  <a:pt x="135374" y="67872"/>
                </a:lnTo>
                <a:lnTo>
                  <a:pt x="138827" y="65250"/>
                </a:lnTo>
                <a:lnTo>
                  <a:pt x="143034" y="62550"/>
                </a:lnTo>
                <a:lnTo>
                  <a:pt x="147744" y="59798"/>
                </a:lnTo>
                <a:lnTo>
                  <a:pt x="152789" y="57010"/>
                </a:lnTo>
                <a:lnTo>
                  <a:pt x="157105" y="54199"/>
                </a:lnTo>
                <a:lnTo>
                  <a:pt x="160935" y="51372"/>
                </a:lnTo>
                <a:lnTo>
                  <a:pt x="164439" y="48535"/>
                </a:lnTo>
                <a:lnTo>
                  <a:pt x="168681" y="45692"/>
                </a:lnTo>
                <a:lnTo>
                  <a:pt x="173414" y="42844"/>
                </a:lnTo>
                <a:lnTo>
                  <a:pt x="178475" y="39992"/>
                </a:lnTo>
                <a:lnTo>
                  <a:pt x="182801" y="37139"/>
                </a:lnTo>
                <a:lnTo>
                  <a:pt x="186638" y="34284"/>
                </a:lnTo>
                <a:lnTo>
                  <a:pt x="190148" y="31429"/>
                </a:lnTo>
                <a:lnTo>
                  <a:pt x="193440" y="28572"/>
                </a:lnTo>
                <a:lnTo>
                  <a:pt x="196587" y="25715"/>
                </a:lnTo>
                <a:lnTo>
                  <a:pt x="199638" y="22859"/>
                </a:lnTo>
                <a:lnTo>
                  <a:pt x="202625" y="20954"/>
                </a:lnTo>
                <a:lnTo>
                  <a:pt x="208484" y="18838"/>
                </a:lnTo>
                <a:lnTo>
                  <a:pt x="211380" y="17321"/>
                </a:lnTo>
                <a:lnTo>
                  <a:pt x="214262" y="15357"/>
                </a:lnTo>
                <a:lnTo>
                  <a:pt x="217137" y="13095"/>
                </a:lnTo>
                <a:lnTo>
                  <a:pt x="222870" y="10583"/>
                </a:lnTo>
                <a:lnTo>
                  <a:pt x="225733" y="9912"/>
                </a:lnTo>
                <a:lnTo>
                  <a:pt x="227641" y="8513"/>
                </a:lnTo>
                <a:lnTo>
                  <a:pt x="228913" y="6628"/>
                </a:lnTo>
                <a:lnTo>
                  <a:pt x="229762" y="4419"/>
                </a:lnTo>
                <a:lnTo>
                  <a:pt x="231280" y="2945"/>
                </a:lnTo>
                <a:lnTo>
                  <a:pt x="233244" y="1964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45"/>
          <p:cNvSpPr/>
          <p:nvPr/>
        </p:nvSpPr>
        <p:spPr>
          <a:xfrm>
            <a:off x="4049077" y="2846070"/>
            <a:ext cx="25719" cy="197168"/>
          </a:xfrm>
          <a:custGeom>
            <a:avLst/>
            <a:gdLst/>
            <a:ahLst/>
            <a:cxnLst/>
            <a:rect l="0" t="0" r="0" b="0"/>
            <a:pathLst>
              <a:path w="25719" h="197168">
                <a:moveTo>
                  <a:pt x="8573" y="0"/>
                </a:moveTo>
                <a:lnTo>
                  <a:pt x="1191" y="0"/>
                </a:lnTo>
                <a:lnTo>
                  <a:pt x="794" y="952"/>
                </a:lnTo>
                <a:lnTo>
                  <a:pt x="157" y="6785"/>
                </a:lnTo>
                <a:lnTo>
                  <a:pt x="31" y="12770"/>
                </a:lnTo>
                <a:lnTo>
                  <a:pt x="0" y="88229"/>
                </a:lnTo>
                <a:lnTo>
                  <a:pt x="953" y="92157"/>
                </a:lnTo>
                <a:lnTo>
                  <a:pt x="2540" y="96680"/>
                </a:lnTo>
                <a:lnTo>
                  <a:pt x="4551" y="101601"/>
                </a:lnTo>
                <a:lnTo>
                  <a:pt x="5892" y="105834"/>
                </a:lnTo>
                <a:lnTo>
                  <a:pt x="6785" y="109608"/>
                </a:lnTo>
                <a:lnTo>
                  <a:pt x="7381" y="113077"/>
                </a:lnTo>
                <a:lnTo>
                  <a:pt x="7778" y="117295"/>
                </a:lnTo>
                <a:lnTo>
                  <a:pt x="8043" y="122011"/>
                </a:lnTo>
                <a:lnTo>
                  <a:pt x="8337" y="131380"/>
                </a:lnTo>
                <a:lnTo>
                  <a:pt x="8526" y="145155"/>
                </a:lnTo>
                <a:lnTo>
                  <a:pt x="8570" y="165701"/>
                </a:lnTo>
                <a:lnTo>
                  <a:pt x="9523" y="168570"/>
                </a:lnTo>
                <a:lnTo>
                  <a:pt x="11111" y="171435"/>
                </a:lnTo>
                <a:lnTo>
                  <a:pt x="13123" y="174297"/>
                </a:lnTo>
                <a:lnTo>
                  <a:pt x="14464" y="177158"/>
                </a:lnTo>
                <a:lnTo>
                  <a:pt x="15357" y="180018"/>
                </a:lnTo>
                <a:lnTo>
                  <a:pt x="16792" y="186900"/>
                </a:lnTo>
                <a:lnTo>
                  <a:pt x="17040" y="192643"/>
                </a:lnTo>
                <a:lnTo>
                  <a:pt x="17136" y="196770"/>
                </a:lnTo>
                <a:lnTo>
                  <a:pt x="18091" y="196902"/>
                </a:lnTo>
                <a:lnTo>
                  <a:pt x="19681" y="196990"/>
                </a:lnTo>
                <a:lnTo>
                  <a:pt x="25718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46"/>
          <p:cNvSpPr/>
          <p:nvPr/>
        </p:nvSpPr>
        <p:spPr>
          <a:xfrm>
            <a:off x="4117657" y="2743202"/>
            <a:ext cx="145699" cy="231456"/>
          </a:xfrm>
          <a:custGeom>
            <a:avLst/>
            <a:gdLst/>
            <a:ahLst/>
            <a:cxnLst/>
            <a:rect l="0" t="0" r="0" b="0"/>
            <a:pathLst>
              <a:path w="145699" h="231456">
                <a:moveTo>
                  <a:pt x="0" y="42860"/>
                </a:moveTo>
                <a:lnTo>
                  <a:pt x="0" y="35479"/>
                </a:lnTo>
                <a:lnTo>
                  <a:pt x="953" y="35082"/>
                </a:lnTo>
                <a:lnTo>
                  <a:pt x="4551" y="34641"/>
                </a:lnTo>
                <a:lnTo>
                  <a:pt x="7381" y="34392"/>
                </a:lnTo>
                <a:lnTo>
                  <a:pt x="10583" y="31794"/>
                </a:lnTo>
                <a:lnTo>
                  <a:pt x="15849" y="26916"/>
                </a:lnTo>
                <a:lnTo>
                  <a:pt x="19109" y="26249"/>
                </a:lnTo>
                <a:lnTo>
                  <a:pt x="21312" y="26071"/>
                </a:lnTo>
                <a:lnTo>
                  <a:pt x="23733" y="25000"/>
                </a:lnTo>
                <a:lnTo>
                  <a:pt x="26299" y="23333"/>
                </a:lnTo>
                <a:lnTo>
                  <a:pt x="28963" y="21269"/>
                </a:lnTo>
                <a:lnTo>
                  <a:pt x="32643" y="19894"/>
                </a:lnTo>
                <a:lnTo>
                  <a:pt x="37002" y="18977"/>
                </a:lnTo>
                <a:lnTo>
                  <a:pt x="41813" y="18365"/>
                </a:lnTo>
                <a:lnTo>
                  <a:pt x="45973" y="17005"/>
                </a:lnTo>
                <a:lnTo>
                  <a:pt x="49699" y="15146"/>
                </a:lnTo>
                <a:lnTo>
                  <a:pt x="53135" y="12954"/>
                </a:lnTo>
                <a:lnTo>
                  <a:pt x="57331" y="11493"/>
                </a:lnTo>
                <a:lnTo>
                  <a:pt x="62033" y="10519"/>
                </a:lnTo>
                <a:lnTo>
                  <a:pt x="67073" y="9869"/>
                </a:lnTo>
                <a:lnTo>
                  <a:pt x="71385" y="8483"/>
                </a:lnTo>
                <a:lnTo>
                  <a:pt x="75213" y="6607"/>
                </a:lnTo>
                <a:lnTo>
                  <a:pt x="78717" y="4404"/>
                </a:lnTo>
                <a:lnTo>
                  <a:pt x="82006" y="2935"/>
                </a:lnTo>
                <a:lnTo>
                  <a:pt x="85150" y="1956"/>
                </a:lnTo>
                <a:lnTo>
                  <a:pt x="88199" y="1303"/>
                </a:lnTo>
                <a:lnTo>
                  <a:pt x="92137" y="868"/>
                </a:lnTo>
                <a:lnTo>
                  <a:pt x="96667" y="578"/>
                </a:lnTo>
                <a:lnTo>
                  <a:pt x="108524" y="112"/>
                </a:lnTo>
                <a:lnTo>
                  <a:pt x="115129" y="32"/>
                </a:lnTo>
                <a:lnTo>
                  <a:pt x="131518" y="0"/>
                </a:lnTo>
                <a:lnTo>
                  <a:pt x="133399" y="952"/>
                </a:lnTo>
                <a:lnTo>
                  <a:pt x="134653" y="2539"/>
                </a:lnTo>
                <a:lnTo>
                  <a:pt x="135488" y="4549"/>
                </a:lnTo>
                <a:lnTo>
                  <a:pt x="138957" y="9323"/>
                </a:lnTo>
                <a:lnTo>
                  <a:pt x="141215" y="11930"/>
                </a:lnTo>
                <a:lnTo>
                  <a:pt x="142721" y="14620"/>
                </a:lnTo>
                <a:lnTo>
                  <a:pt x="144394" y="20149"/>
                </a:lnTo>
                <a:lnTo>
                  <a:pt x="144840" y="23909"/>
                </a:lnTo>
                <a:lnTo>
                  <a:pt x="145138" y="28321"/>
                </a:lnTo>
                <a:lnTo>
                  <a:pt x="145468" y="37351"/>
                </a:lnTo>
                <a:lnTo>
                  <a:pt x="145615" y="44539"/>
                </a:lnTo>
                <a:lnTo>
                  <a:pt x="145698" y="58492"/>
                </a:lnTo>
                <a:lnTo>
                  <a:pt x="144757" y="63759"/>
                </a:lnTo>
                <a:lnTo>
                  <a:pt x="143177" y="69175"/>
                </a:lnTo>
                <a:lnTo>
                  <a:pt x="141172" y="74691"/>
                </a:lnTo>
                <a:lnTo>
                  <a:pt x="139834" y="80273"/>
                </a:lnTo>
                <a:lnTo>
                  <a:pt x="138943" y="85900"/>
                </a:lnTo>
                <a:lnTo>
                  <a:pt x="138349" y="91555"/>
                </a:lnTo>
                <a:lnTo>
                  <a:pt x="137953" y="97231"/>
                </a:lnTo>
                <a:lnTo>
                  <a:pt x="137689" y="102920"/>
                </a:lnTo>
                <a:lnTo>
                  <a:pt x="137512" y="108618"/>
                </a:lnTo>
                <a:lnTo>
                  <a:pt x="136442" y="114321"/>
                </a:lnTo>
                <a:lnTo>
                  <a:pt x="134777" y="120028"/>
                </a:lnTo>
                <a:lnTo>
                  <a:pt x="132714" y="125738"/>
                </a:lnTo>
                <a:lnTo>
                  <a:pt x="131338" y="131449"/>
                </a:lnTo>
                <a:lnTo>
                  <a:pt x="130421" y="137162"/>
                </a:lnTo>
                <a:lnTo>
                  <a:pt x="129810" y="142876"/>
                </a:lnTo>
                <a:lnTo>
                  <a:pt x="128450" y="147637"/>
                </a:lnTo>
                <a:lnTo>
                  <a:pt x="126591" y="151764"/>
                </a:lnTo>
                <a:lnTo>
                  <a:pt x="124399" y="155467"/>
                </a:lnTo>
                <a:lnTo>
                  <a:pt x="122938" y="159842"/>
                </a:lnTo>
                <a:lnTo>
                  <a:pt x="121964" y="164663"/>
                </a:lnTo>
                <a:lnTo>
                  <a:pt x="121314" y="169782"/>
                </a:lnTo>
                <a:lnTo>
                  <a:pt x="120881" y="174147"/>
                </a:lnTo>
                <a:lnTo>
                  <a:pt x="120592" y="178010"/>
                </a:lnTo>
                <a:lnTo>
                  <a:pt x="120271" y="184842"/>
                </a:lnTo>
                <a:lnTo>
                  <a:pt x="120129" y="191053"/>
                </a:lnTo>
                <a:lnTo>
                  <a:pt x="120015" y="231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47"/>
          <p:cNvSpPr/>
          <p:nvPr/>
        </p:nvSpPr>
        <p:spPr>
          <a:xfrm>
            <a:off x="4126583" y="2794635"/>
            <a:ext cx="196815" cy="94298"/>
          </a:xfrm>
          <a:custGeom>
            <a:avLst/>
            <a:gdLst/>
            <a:ahLst/>
            <a:cxnLst/>
            <a:rect l="0" t="0" r="0" b="0"/>
            <a:pathLst>
              <a:path w="196815" h="94298">
                <a:moveTo>
                  <a:pt x="8219" y="94297"/>
                </a:moveTo>
                <a:lnTo>
                  <a:pt x="0" y="94297"/>
                </a:lnTo>
                <a:lnTo>
                  <a:pt x="4302" y="94297"/>
                </a:lnTo>
                <a:lnTo>
                  <a:pt x="5608" y="93345"/>
                </a:lnTo>
                <a:lnTo>
                  <a:pt x="6478" y="91757"/>
                </a:lnTo>
                <a:lnTo>
                  <a:pt x="7058" y="89746"/>
                </a:lnTo>
                <a:lnTo>
                  <a:pt x="8398" y="88406"/>
                </a:lnTo>
                <a:lnTo>
                  <a:pt x="10243" y="87512"/>
                </a:lnTo>
                <a:lnTo>
                  <a:pt x="12426" y="86916"/>
                </a:lnTo>
                <a:lnTo>
                  <a:pt x="14833" y="85567"/>
                </a:lnTo>
                <a:lnTo>
                  <a:pt x="17391" y="83714"/>
                </a:lnTo>
                <a:lnTo>
                  <a:pt x="20049" y="81527"/>
                </a:lnTo>
                <a:lnTo>
                  <a:pt x="23726" y="79116"/>
                </a:lnTo>
                <a:lnTo>
                  <a:pt x="28082" y="76556"/>
                </a:lnTo>
                <a:lnTo>
                  <a:pt x="32891" y="73898"/>
                </a:lnTo>
                <a:lnTo>
                  <a:pt x="43314" y="68403"/>
                </a:lnTo>
                <a:lnTo>
                  <a:pt x="65528" y="57115"/>
                </a:lnTo>
                <a:lnTo>
                  <a:pt x="71190" y="53316"/>
                </a:lnTo>
                <a:lnTo>
                  <a:pt x="76870" y="48879"/>
                </a:lnTo>
                <a:lnTo>
                  <a:pt x="82561" y="44016"/>
                </a:lnTo>
                <a:lnTo>
                  <a:pt x="88260" y="39821"/>
                </a:lnTo>
                <a:lnTo>
                  <a:pt x="93965" y="36073"/>
                </a:lnTo>
                <a:lnTo>
                  <a:pt x="99673" y="32621"/>
                </a:lnTo>
                <a:lnTo>
                  <a:pt x="106336" y="29367"/>
                </a:lnTo>
                <a:lnTo>
                  <a:pt x="113636" y="26245"/>
                </a:lnTo>
                <a:lnTo>
                  <a:pt x="121359" y="23212"/>
                </a:lnTo>
                <a:lnTo>
                  <a:pt x="127461" y="20237"/>
                </a:lnTo>
                <a:lnTo>
                  <a:pt x="132481" y="17301"/>
                </a:lnTo>
                <a:lnTo>
                  <a:pt x="136780" y="14391"/>
                </a:lnTo>
                <a:lnTo>
                  <a:pt x="141552" y="11499"/>
                </a:lnTo>
                <a:lnTo>
                  <a:pt x="146637" y="8618"/>
                </a:lnTo>
                <a:lnTo>
                  <a:pt x="151933" y="5745"/>
                </a:lnTo>
                <a:lnTo>
                  <a:pt x="156416" y="3830"/>
                </a:lnTo>
                <a:lnTo>
                  <a:pt x="160357" y="2553"/>
                </a:lnTo>
                <a:lnTo>
                  <a:pt x="163937" y="1702"/>
                </a:lnTo>
                <a:lnTo>
                  <a:pt x="167276" y="1135"/>
                </a:lnTo>
                <a:lnTo>
                  <a:pt x="170455" y="756"/>
                </a:lnTo>
                <a:lnTo>
                  <a:pt x="176526" y="336"/>
                </a:lnTo>
                <a:lnTo>
                  <a:pt x="186511" y="44"/>
                </a:lnTo>
                <a:lnTo>
                  <a:pt x="19681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Circumference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Circumference is the measurement of the distance around the edge of a circle. Also known as 'periphery' , 'perimeter'.</a:t>
            </a:r>
          </a:p>
          <a:p>
            <a:r>
              <a:rPr lang="en-US" dirty="0" smtClean="0"/>
              <a:t>The formula is C= </a:t>
            </a:r>
            <a:r>
              <a:rPr lang="en-US" dirty="0" err="1" smtClean="0"/>
              <a:t>πd</a:t>
            </a:r>
            <a:r>
              <a:rPr lang="en-US" dirty="0" smtClean="0"/>
              <a:t> or C= π(2r)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/>
              <a:t>1. What is the difference between a secant and a tangent to a circle?</a:t>
            </a:r>
          </a:p>
          <a:p>
            <a:pPr>
              <a:buNone/>
            </a:pPr>
            <a:r>
              <a:rPr lang="en-US" sz="2000" dirty="0" smtClean="0"/>
              <a:t>2. Write the definition of a </a:t>
            </a:r>
            <a:r>
              <a:rPr lang="en-US" sz="2000" b="1" dirty="0" smtClean="0"/>
              <a:t>radius of a circle.</a:t>
            </a:r>
          </a:p>
          <a:p>
            <a:pPr>
              <a:buNone/>
            </a:pPr>
            <a:r>
              <a:rPr lang="en-US" sz="2000" dirty="0" smtClean="0"/>
              <a:t>3. Define </a:t>
            </a:r>
            <a:r>
              <a:rPr lang="en-US" sz="2000" b="1" dirty="0" smtClean="0"/>
              <a:t>congruent circles.</a:t>
            </a:r>
          </a:p>
          <a:p>
            <a:pPr>
              <a:buNone/>
            </a:pPr>
            <a:r>
              <a:rPr lang="en-US" sz="2000" dirty="0" smtClean="0"/>
              <a:t>4. Define </a:t>
            </a:r>
            <a:r>
              <a:rPr lang="en-US" sz="2000" b="1" dirty="0" smtClean="0"/>
              <a:t>concentric circles.</a:t>
            </a:r>
          </a:p>
          <a:p>
            <a:pPr>
              <a:buNone/>
            </a:pPr>
            <a:r>
              <a:rPr lang="en-US" sz="2000" dirty="0" smtClean="0"/>
              <a:t>5. Write the definition of a circle and a sphere. What one phrase separates the two definitions?</a:t>
            </a:r>
          </a:p>
          <a:p>
            <a:pPr>
              <a:buNone/>
            </a:pPr>
            <a:r>
              <a:rPr lang="en-US" sz="2000" dirty="0" smtClean="0"/>
              <a:t>6. Write the definition of a </a:t>
            </a:r>
            <a:r>
              <a:rPr lang="en-US" sz="2000" b="1" dirty="0" smtClean="0"/>
              <a:t>chord.</a:t>
            </a:r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MARTPenAnnotation177"/>
          <p:cNvSpPr/>
          <p:nvPr/>
        </p:nvSpPr>
        <p:spPr>
          <a:xfrm>
            <a:off x="4786312" y="1843087"/>
            <a:ext cx="77154" cy="300039"/>
          </a:xfrm>
          <a:custGeom>
            <a:avLst/>
            <a:gdLst/>
            <a:ahLst/>
            <a:cxnLst/>
            <a:rect l="0" t="0" r="0" b="0"/>
            <a:pathLst>
              <a:path w="77154" h="300039">
                <a:moveTo>
                  <a:pt x="0" y="0"/>
                </a:moveTo>
                <a:lnTo>
                  <a:pt x="0" y="13019"/>
                </a:lnTo>
                <a:lnTo>
                  <a:pt x="953" y="14394"/>
                </a:lnTo>
                <a:lnTo>
                  <a:pt x="2540" y="15311"/>
                </a:lnTo>
                <a:lnTo>
                  <a:pt x="4551" y="15922"/>
                </a:lnTo>
                <a:lnTo>
                  <a:pt x="5892" y="17282"/>
                </a:lnTo>
                <a:lnTo>
                  <a:pt x="6785" y="19142"/>
                </a:lnTo>
                <a:lnTo>
                  <a:pt x="7778" y="23747"/>
                </a:lnTo>
                <a:lnTo>
                  <a:pt x="8337" y="31696"/>
                </a:lnTo>
                <a:lnTo>
                  <a:pt x="8503" y="40083"/>
                </a:lnTo>
                <a:lnTo>
                  <a:pt x="8542" y="45755"/>
                </a:lnTo>
                <a:lnTo>
                  <a:pt x="9504" y="48601"/>
                </a:lnTo>
                <a:lnTo>
                  <a:pt x="11099" y="51451"/>
                </a:lnTo>
                <a:lnTo>
                  <a:pt x="13114" y="54303"/>
                </a:lnTo>
                <a:lnTo>
                  <a:pt x="15353" y="62552"/>
                </a:lnTo>
                <a:lnTo>
                  <a:pt x="16349" y="71616"/>
                </a:lnTo>
                <a:lnTo>
                  <a:pt x="16791" y="78819"/>
                </a:lnTo>
                <a:lnTo>
                  <a:pt x="17862" y="82074"/>
                </a:lnTo>
                <a:lnTo>
                  <a:pt x="19528" y="85196"/>
                </a:lnTo>
                <a:lnTo>
                  <a:pt x="21591" y="88230"/>
                </a:lnTo>
                <a:lnTo>
                  <a:pt x="23883" y="96681"/>
                </a:lnTo>
                <a:lnTo>
                  <a:pt x="24495" y="101601"/>
                </a:lnTo>
                <a:lnTo>
                  <a:pt x="24902" y="106787"/>
                </a:lnTo>
                <a:lnTo>
                  <a:pt x="25174" y="112149"/>
                </a:lnTo>
                <a:lnTo>
                  <a:pt x="25355" y="117628"/>
                </a:lnTo>
                <a:lnTo>
                  <a:pt x="26429" y="124139"/>
                </a:lnTo>
                <a:lnTo>
                  <a:pt x="28097" y="131337"/>
                </a:lnTo>
                <a:lnTo>
                  <a:pt x="30161" y="138993"/>
                </a:lnTo>
                <a:lnTo>
                  <a:pt x="31537" y="146002"/>
                </a:lnTo>
                <a:lnTo>
                  <a:pt x="32455" y="152580"/>
                </a:lnTo>
                <a:lnTo>
                  <a:pt x="33067" y="158870"/>
                </a:lnTo>
                <a:lnTo>
                  <a:pt x="33474" y="164968"/>
                </a:lnTo>
                <a:lnTo>
                  <a:pt x="33746" y="170939"/>
                </a:lnTo>
                <a:lnTo>
                  <a:pt x="34048" y="182653"/>
                </a:lnTo>
                <a:lnTo>
                  <a:pt x="34183" y="194209"/>
                </a:lnTo>
                <a:lnTo>
                  <a:pt x="35171" y="199005"/>
                </a:lnTo>
                <a:lnTo>
                  <a:pt x="36783" y="203155"/>
                </a:lnTo>
                <a:lnTo>
                  <a:pt x="38809" y="206874"/>
                </a:lnTo>
                <a:lnTo>
                  <a:pt x="41061" y="216087"/>
                </a:lnTo>
                <a:lnTo>
                  <a:pt x="41662" y="221210"/>
                </a:lnTo>
                <a:lnTo>
                  <a:pt x="43014" y="225579"/>
                </a:lnTo>
                <a:lnTo>
                  <a:pt x="44869" y="229443"/>
                </a:lnTo>
                <a:lnTo>
                  <a:pt x="47058" y="232972"/>
                </a:lnTo>
                <a:lnTo>
                  <a:pt x="48517" y="237230"/>
                </a:lnTo>
                <a:lnTo>
                  <a:pt x="49490" y="241973"/>
                </a:lnTo>
                <a:lnTo>
                  <a:pt x="50138" y="247041"/>
                </a:lnTo>
                <a:lnTo>
                  <a:pt x="51523" y="251371"/>
                </a:lnTo>
                <a:lnTo>
                  <a:pt x="53399" y="255211"/>
                </a:lnTo>
                <a:lnTo>
                  <a:pt x="55601" y="258723"/>
                </a:lnTo>
                <a:lnTo>
                  <a:pt x="57070" y="262017"/>
                </a:lnTo>
                <a:lnTo>
                  <a:pt x="58702" y="268217"/>
                </a:lnTo>
                <a:lnTo>
                  <a:pt x="59621" y="277063"/>
                </a:lnTo>
                <a:lnTo>
                  <a:pt x="60702" y="279958"/>
                </a:lnTo>
                <a:lnTo>
                  <a:pt x="62376" y="282841"/>
                </a:lnTo>
                <a:lnTo>
                  <a:pt x="67354" y="289762"/>
                </a:lnTo>
                <a:lnTo>
                  <a:pt x="68035" y="293248"/>
                </a:lnTo>
                <a:lnTo>
                  <a:pt x="68548" y="299640"/>
                </a:lnTo>
                <a:lnTo>
                  <a:pt x="69511" y="299773"/>
                </a:lnTo>
                <a:lnTo>
                  <a:pt x="71106" y="299861"/>
                </a:lnTo>
                <a:lnTo>
                  <a:pt x="77153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8"/>
          <p:cNvSpPr/>
          <p:nvPr/>
        </p:nvSpPr>
        <p:spPr>
          <a:xfrm>
            <a:off x="4649152" y="1963102"/>
            <a:ext cx="385764" cy="34291"/>
          </a:xfrm>
          <a:custGeom>
            <a:avLst/>
            <a:gdLst/>
            <a:ahLst/>
            <a:cxnLst/>
            <a:rect l="0" t="0" r="0" b="0"/>
            <a:pathLst>
              <a:path w="385764" h="34291">
                <a:moveTo>
                  <a:pt x="0" y="34290"/>
                </a:moveTo>
                <a:lnTo>
                  <a:pt x="11932" y="34290"/>
                </a:lnTo>
                <a:lnTo>
                  <a:pt x="14622" y="33337"/>
                </a:lnTo>
                <a:lnTo>
                  <a:pt x="17368" y="31750"/>
                </a:lnTo>
                <a:lnTo>
                  <a:pt x="20151" y="29739"/>
                </a:lnTo>
                <a:lnTo>
                  <a:pt x="23911" y="28399"/>
                </a:lnTo>
                <a:lnTo>
                  <a:pt x="28324" y="27505"/>
                </a:lnTo>
                <a:lnTo>
                  <a:pt x="37353" y="26512"/>
                </a:lnTo>
                <a:lnTo>
                  <a:pt x="44542" y="26071"/>
                </a:lnTo>
                <a:lnTo>
                  <a:pt x="55991" y="25875"/>
                </a:lnTo>
                <a:lnTo>
                  <a:pt x="63045" y="25822"/>
                </a:lnTo>
                <a:lnTo>
                  <a:pt x="69652" y="24835"/>
                </a:lnTo>
                <a:lnTo>
                  <a:pt x="75963" y="23224"/>
                </a:lnTo>
                <a:lnTo>
                  <a:pt x="82075" y="21198"/>
                </a:lnTo>
                <a:lnTo>
                  <a:pt x="88054" y="19847"/>
                </a:lnTo>
                <a:lnTo>
                  <a:pt x="93945" y="18946"/>
                </a:lnTo>
                <a:lnTo>
                  <a:pt x="99778" y="18346"/>
                </a:lnTo>
                <a:lnTo>
                  <a:pt x="106523" y="17946"/>
                </a:lnTo>
                <a:lnTo>
                  <a:pt x="121638" y="17501"/>
                </a:lnTo>
                <a:lnTo>
                  <a:pt x="129670" y="16430"/>
                </a:lnTo>
                <a:lnTo>
                  <a:pt x="137882" y="14763"/>
                </a:lnTo>
                <a:lnTo>
                  <a:pt x="146214" y="12700"/>
                </a:lnTo>
                <a:lnTo>
                  <a:pt x="154626" y="11324"/>
                </a:lnTo>
                <a:lnTo>
                  <a:pt x="163091" y="10407"/>
                </a:lnTo>
                <a:lnTo>
                  <a:pt x="171593" y="9795"/>
                </a:lnTo>
                <a:lnTo>
                  <a:pt x="180118" y="9388"/>
                </a:lnTo>
                <a:lnTo>
                  <a:pt x="197210" y="8935"/>
                </a:lnTo>
                <a:lnTo>
                  <a:pt x="222897" y="8680"/>
                </a:lnTo>
                <a:lnTo>
                  <a:pt x="231466" y="7692"/>
                </a:lnTo>
                <a:lnTo>
                  <a:pt x="240036" y="6080"/>
                </a:lnTo>
                <a:lnTo>
                  <a:pt x="248606" y="4054"/>
                </a:lnTo>
                <a:lnTo>
                  <a:pt x="257177" y="2702"/>
                </a:lnTo>
                <a:lnTo>
                  <a:pt x="265749" y="1802"/>
                </a:lnTo>
                <a:lnTo>
                  <a:pt x="274321" y="1201"/>
                </a:lnTo>
                <a:lnTo>
                  <a:pt x="282893" y="801"/>
                </a:lnTo>
                <a:lnTo>
                  <a:pt x="300038" y="356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9"/>
          <p:cNvSpPr/>
          <p:nvPr/>
        </p:nvSpPr>
        <p:spPr>
          <a:xfrm>
            <a:off x="4966379" y="1928843"/>
            <a:ext cx="257131" cy="184596"/>
          </a:xfrm>
          <a:custGeom>
            <a:avLst/>
            <a:gdLst/>
            <a:ahLst/>
            <a:cxnLst/>
            <a:rect l="0" t="0" r="0" b="0"/>
            <a:pathLst>
              <a:path w="257131" h="184596">
                <a:moveTo>
                  <a:pt x="128543" y="8542"/>
                </a:moveTo>
                <a:lnTo>
                  <a:pt x="128543" y="322"/>
                </a:lnTo>
                <a:lnTo>
                  <a:pt x="121162" y="0"/>
                </a:lnTo>
                <a:lnTo>
                  <a:pt x="115773" y="4529"/>
                </a:lnTo>
                <a:lnTo>
                  <a:pt x="112409" y="5867"/>
                </a:lnTo>
                <a:lnTo>
                  <a:pt x="108262" y="6758"/>
                </a:lnTo>
                <a:lnTo>
                  <a:pt x="103592" y="7353"/>
                </a:lnTo>
                <a:lnTo>
                  <a:pt x="98574" y="8702"/>
                </a:lnTo>
                <a:lnTo>
                  <a:pt x="93324" y="10553"/>
                </a:lnTo>
                <a:lnTo>
                  <a:pt x="87918" y="12740"/>
                </a:lnTo>
                <a:lnTo>
                  <a:pt x="83363" y="15151"/>
                </a:lnTo>
                <a:lnTo>
                  <a:pt x="71447" y="23094"/>
                </a:lnTo>
                <a:lnTo>
                  <a:pt x="66666" y="25863"/>
                </a:lnTo>
                <a:lnTo>
                  <a:pt x="61574" y="28662"/>
                </a:lnTo>
                <a:lnTo>
                  <a:pt x="57227" y="32433"/>
                </a:lnTo>
                <a:lnTo>
                  <a:pt x="53377" y="36851"/>
                </a:lnTo>
                <a:lnTo>
                  <a:pt x="49857" y="41702"/>
                </a:lnTo>
                <a:lnTo>
                  <a:pt x="46558" y="46841"/>
                </a:lnTo>
                <a:lnTo>
                  <a:pt x="43407" y="52172"/>
                </a:lnTo>
                <a:lnTo>
                  <a:pt x="40353" y="57631"/>
                </a:lnTo>
                <a:lnTo>
                  <a:pt x="37365" y="62223"/>
                </a:lnTo>
                <a:lnTo>
                  <a:pt x="34420" y="66237"/>
                </a:lnTo>
                <a:lnTo>
                  <a:pt x="31504" y="69865"/>
                </a:lnTo>
                <a:lnTo>
                  <a:pt x="28608" y="74189"/>
                </a:lnTo>
                <a:lnTo>
                  <a:pt x="25725" y="78976"/>
                </a:lnTo>
                <a:lnTo>
                  <a:pt x="22850" y="84073"/>
                </a:lnTo>
                <a:lnTo>
                  <a:pt x="19981" y="88423"/>
                </a:lnTo>
                <a:lnTo>
                  <a:pt x="17116" y="92276"/>
                </a:lnTo>
                <a:lnTo>
                  <a:pt x="14253" y="95797"/>
                </a:lnTo>
                <a:lnTo>
                  <a:pt x="11392" y="100050"/>
                </a:lnTo>
                <a:lnTo>
                  <a:pt x="8533" y="104789"/>
                </a:lnTo>
                <a:lnTo>
                  <a:pt x="5674" y="109854"/>
                </a:lnTo>
                <a:lnTo>
                  <a:pt x="3768" y="114183"/>
                </a:lnTo>
                <a:lnTo>
                  <a:pt x="2497" y="118022"/>
                </a:lnTo>
                <a:lnTo>
                  <a:pt x="1650" y="121533"/>
                </a:lnTo>
                <a:lnTo>
                  <a:pt x="1085" y="125779"/>
                </a:lnTo>
                <a:lnTo>
                  <a:pt x="708" y="130515"/>
                </a:lnTo>
                <a:lnTo>
                  <a:pt x="290" y="139905"/>
                </a:lnTo>
                <a:lnTo>
                  <a:pt x="55" y="150545"/>
                </a:lnTo>
                <a:lnTo>
                  <a:pt x="0" y="156745"/>
                </a:lnTo>
                <a:lnTo>
                  <a:pt x="937" y="159731"/>
                </a:lnTo>
                <a:lnTo>
                  <a:pt x="2515" y="162675"/>
                </a:lnTo>
                <a:lnTo>
                  <a:pt x="4519" y="165589"/>
                </a:lnTo>
                <a:lnTo>
                  <a:pt x="6808" y="168485"/>
                </a:lnTo>
                <a:lnTo>
                  <a:pt x="11891" y="174243"/>
                </a:lnTo>
                <a:lnTo>
                  <a:pt x="15557" y="178288"/>
                </a:lnTo>
                <a:lnTo>
                  <a:pt x="21494" y="179235"/>
                </a:lnTo>
                <a:lnTo>
                  <a:pt x="25745" y="179487"/>
                </a:lnTo>
                <a:lnTo>
                  <a:pt x="33008" y="179767"/>
                </a:lnTo>
                <a:lnTo>
                  <a:pt x="36278" y="179842"/>
                </a:lnTo>
                <a:lnTo>
                  <a:pt x="40363" y="178939"/>
                </a:lnTo>
                <a:lnTo>
                  <a:pt x="44991" y="177385"/>
                </a:lnTo>
                <a:lnTo>
                  <a:pt x="49982" y="175396"/>
                </a:lnTo>
                <a:lnTo>
                  <a:pt x="54261" y="173118"/>
                </a:lnTo>
                <a:lnTo>
                  <a:pt x="65788" y="165361"/>
                </a:lnTo>
                <a:lnTo>
                  <a:pt x="70514" y="162618"/>
                </a:lnTo>
                <a:lnTo>
                  <a:pt x="75569" y="159837"/>
                </a:lnTo>
                <a:lnTo>
                  <a:pt x="80845" y="156077"/>
                </a:lnTo>
                <a:lnTo>
                  <a:pt x="86266" y="151666"/>
                </a:lnTo>
                <a:lnTo>
                  <a:pt x="96418" y="142638"/>
                </a:lnTo>
                <a:lnTo>
                  <a:pt x="104105" y="135450"/>
                </a:lnTo>
                <a:lnTo>
                  <a:pt x="108441" y="132199"/>
                </a:lnTo>
                <a:lnTo>
                  <a:pt x="113237" y="129080"/>
                </a:lnTo>
                <a:lnTo>
                  <a:pt x="118339" y="126048"/>
                </a:lnTo>
                <a:lnTo>
                  <a:pt x="122693" y="122122"/>
                </a:lnTo>
                <a:lnTo>
                  <a:pt x="126548" y="117599"/>
                </a:lnTo>
                <a:lnTo>
                  <a:pt x="130070" y="112679"/>
                </a:lnTo>
                <a:lnTo>
                  <a:pt x="133371" y="107494"/>
                </a:lnTo>
                <a:lnTo>
                  <a:pt x="136524" y="102132"/>
                </a:lnTo>
                <a:lnTo>
                  <a:pt x="139579" y="96653"/>
                </a:lnTo>
                <a:lnTo>
                  <a:pt x="141615" y="91095"/>
                </a:lnTo>
                <a:lnTo>
                  <a:pt x="142973" y="85485"/>
                </a:lnTo>
                <a:lnTo>
                  <a:pt x="143878" y="79840"/>
                </a:lnTo>
                <a:lnTo>
                  <a:pt x="144481" y="75124"/>
                </a:lnTo>
                <a:lnTo>
                  <a:pt x="144884" y="71027"/>
                </a:lnTo>
                <a:lnTo>
                  <a:pt x="145152" y="67344"/>
                </a:lnTo>
                <a:lnTo>
                  <a:pt x="146283" y="62983"/>
                </a:lnTo>
                <a:lnTo>
                  <a:pt x="147990" y="58171"/>
                </a:lnTo>
                <a:lnTo>
                  <a:pt x="150080" y="53058"/>
                </a:lnTo>
                <a:lnTo>
                  <a:pt x="151473" y="48696"/>
                </a:lnTo>
                <a:lnTo>
                  <a:pt x="152403" y="44837"/>
                </a:lnTo>
                <a:lnTo>
                  <a:pt x="153022" y="41311"/>
                </a:lnTo>
                <a:lnTo>
                  <a:pt x="153435" y="38008"/>
                </a:lnTo>
                <a:lnTo>
                  <a:pt x="153710" y="34853"/>
                </a:lnTo>
                <a:lnTo>
                  <a:pt x="153893" y="31798"/>
                </a:lnTo>
                <a:lnTo>
                  <a:pt x="153063" y="28808"/>
                </a:lnTo>
                <a:lnTo>
                  <a:pt x="151557" y="25863"/>
                </a:lnTo>
                <a:lnTo>
                  <a:pt x="145718" y="17159"/>
                </a:lnTo>
                <a:lnTo>
                  <a:pt x="145697" y="21678"/>
                </a:lnTo>
                <a:lnTo>
                  <a:pt x="146646" y="23967"/>
                </a:lnTo>
                <a:lnTo>
                  <a:pt x="150242" y="29050"/>
                </a:lnTo>
                <a:lnTo>
                  <a:pt x="151581" y="32691"/>
                </a:lnTo>
                <a:lnTo>
                  <a:pt x="152474" y="37024"/>
                </a:lnTo>
                <a:lnTo>
                  <a:pt x="153070" y="41817"/>
                </a:lnTo>
                <a:lnTo>
                  <a:pt x="153467" y="46918"/>
                </a:lnTo>
                <a:lnTo>
                  <a:pt x="153732" y="52223"/>
                </a:lnTo>
                <a:lnTo>
                  <a:pt x="154104" y="66252"/>
                </a:lnTo>
                <a:lnTo>
                  <a:pt x="154156" y="69875"/>
                </a:lnTo>
                <a:lnTo>
                  <a:pt x="155143" y="75148"/>
                </a:lnTo>
                <a:lnTo>
                  <a:pt x="156754" y="81521"/>
                </a:lnTo>
                <a:lnTo>
                  <a:pt x="158781" y="88627"/>
                </a:lnTo>
                <a:lnTo>
                  <a:pt x="160132" y="95269"/>
                </a:lnTo>
                <a:lnTo>
                  <a:pt x="161032" y="101603"/>
                </a:lnTo>
                <a:lnTo>
                  <a:pt x="161633" y="107730"/>
                </a:lnTo>
                <a:lnTo>
                  <a:pt x="162032" y="113719"/>
                </a:lnTo>
                <a:lnTo>
                  <a:pt x="162299" y="119618"/>
                </a:lnTo>
                <a:lnTo>
                  <a:pt x="162477" y="125455"/>
                </a:lnTo>
                <a:lnTo>
                  <a:pt x="163548" y="130299"/>
                </a:lnTo>
                <a:lnTo>
                  <a:pt x="165215" y="134481"/>
                </a:lnTo>
                <a:lnTo>
                  <a:pt x="167279" y="138221"/>
                </a:lnTo>
                <a:lnTo>
                  <a:pt x="169607" y="141667"/>
                </a:lnTo>
                <a:lnTo>
                  <a:pt x="172112" y="144917"/>
                </a:lnTo>
                <a:lnTo>
                  <a:pt x="174734" y="148036"/>
                </a:lnTo>
                <a:lnTo>
                  <a:pt x="177434" y="151068"/>
                </a:lnTo>
                <a:lnTo>
                  <a:pt x="182975" y="156976"/>
                </a:lnTo>
                <a:lnTo>
                  <a:pt x="197141" y="171399"/>
                </a:lnTo>
                <a:lnTo>
                  <a:pt x="199993" y="174263"/>
                </a:lnTo>
                <a:lnTo>
                  <a:pt x="202846" y="176172"/>
                </a:lnTo>
                <a:lnTo>
                  <a:pt x="208557" y="178294"/>
                </a:lnTo>
                <a:lnTo>
                  <a:pt x="214269" y="181777"/>
                </a:lnTo>
                <a:lnTo>
                  <a:pt x="217127" y="184040"/>
                </a:lnTo>
                <a:lnTo>
                  <a:pt x="219984" y="184595"/>
                </a:lnTo>
                <a:lnTo>
                  <a:pt x="222841" y="184013"/>
                </a:lnTo>
                <a:lnTo>
                  <a:pt x="228556" y="181779"/>
                </a:lnTo>
                <a:lnTo>
                  <a:pt x="234271" y="180786"/>
                </a:lnTo>
                <a:lnTo>
                  <a:pt x="238080" y="179569"/>
                </a:lnTo>
                <a:lnTo>
                  <a:pt x="242526" y="177805"/>
                </a:lnTo>
                <a:lnTo>
                  <a:pt x="257130" y="1714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0"/>
          <p:cNvSpPr/>
          <p:nvPr/>
        </p:nvSpPr>
        <p:spPr>
          <a:xfrm>
            <a:off x="5257800" y="1928812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0" y="0"/>
                </a:moveTo>
                <a:lnTo>
                  <a:pt x="0" y="36000"/>
                </a:lnTo>
                <a:lnTo>
                  <a:pt x="952" y="40193"/>
                </a:lnTo>
                <a:lnTo>
                  <a:pt x="2540" y="44893"/>
                </a:lnTo>
                <a:lnTo>
                  <a:pt x="4550" y="49931"/>
                </a:lnTo>
                <a:lnTo>
                  <a:pt x="5891" y="55195"/>
                </a:lnTo>
                <a:lnTo>
                  <a:pt x="6785" y="60609"/>
                </a:lnTo>
                <a:lnTo>
                  <a:pt x="7380" y="66124"/>
                </a:lnTo>
                <a:lnTo>
                  <a:pt x="8730" y="71705"/>
                </a:lnTo>
                <a:lnTo>
                  <a:pt x="10583" y="77331"/>
                </a:lnTo>
                <a:lnTo>
                  <a:pt x="12770" y="82986"/>
                </a:lnTo>
                <a:lnTo>
                  <a:pt x="14228" y="88662"/>
                </a:lnTo>
                <a:lnTo>
                  <a:pt x="15200" y="94350"/>
                </a:lnTo>
                <a:lnTo>
                  <a:pt x="15849" y="100048"/>
                </a:lnTo>
                <a:lnTo>
                  <a:pt x="17233" y="105751"/>
                </a:lnTo>
                <a:lnTo>
                  <a:pt x="19109" y="111458"/>
                </a:lnTo>
                <a:lnTo>
                  <a:pt x="21311" y="117168"/>
                </a:lnTo>
                <a:lnTo>
                  <a:pt x="23733" y="122880"/>
                </a:lnTo>
                <a:lnTo>
                  <a:pt x="28962" y="134306"/>
                </a:lnTo>
                <a:lnTo>
                  <a:pt x="30738" y="139067"/>
                </a:lnTo>
                <a:lnTo>
                  <a:pt x="31922" y="143194"/>
                </a:lnTo>
                <a:lnTo>
                  <a:pt x="32711" y="146898"/>
                </a:lnTo>
                <a:lnTo>
                  <a:pt x="34190" y="150319"/>
                </a:lnTo>
                <a:lnTo>
                  <a:pt x="38373" y="156661"/>
                </a:lnTo>
                <a:lnTo>
                  <a:pt x="42928" y="162602"/>
                </a:lnTo>
                <a:lnTo>
                  <a:pt x="50126" y="170097"/>
                </a:lnTo>
                <a:lnTo>
                  <a:pt x="50562" y="169595"/>
                </a:lnTo>
                <a:lnTo>
                  <a:pt x="51320" y="163950"/>
                </a:lnTo>
                <a:lnTo>
                  <a:pt x="51401" y="158645"/>
                </a:lnTo>
                <a:lnTo>
                  <a:pt x="51432" y="135374"/>
                </a:lnTo>
                <a:lnTo>
                  <a:pt x="52385" y="131207"/>
                </a:lnTo>
                <a:lnTo>
                  <a:pt x="53973" y="126523"/>
                </a:lnTo>
                <a:lnTo>
                  <a:pt x="55984" y="121496"/>
                </a:lnTo>
                <a:lnTo>
                  <a:pt x="57325" y="116240"/>
                </a:lnTo>
                <a:lnTo>
                  <a:pt x="58219" y="110831"/>
                </a:lnTo>
                <a:lnTo>
                  <a:pt x="58815" y="105320"/>
                </a:lnTo>
                <a:lnTo>
                  <a:pt x="60165" y="99741"/>
                </a:lnTo>
                <a:lnTo>
                  <a:pt x="62017" y="94116"/>
                </a:lnTo>
                <a:lnTo>
                  <a:pt x="64205" y="88462"/>
                </a:lnTo>
                <a:lnTo>
                  <a:pt x="66615" y="83739"/>
                </a:lnTo>
                <a:lnTo>
                  <a:pt x="69175" y="79639"/>
                </a:lnTo>
                <a:lnTo>
                  <a:pt x="71835" y="75953"/>
                </a:lnTo>
                <a:lnTo>
                  <a:pt x="74559" y="71590"/>
                </a:lnTo>
                <a:lnTo>
                  <a:pt x="77329" y="66777"/>
                </a:lnTo>
                <a:lnTo>
                  <a:pt x="80128" y="61663"/>
                </a:lnTo>
                <a:lnTo>
                  <a:pt x="83898" y="57301"/>
                </a:lnTo>
                <a:lnTo>
                  <a:pt x="88317" y="53441"/>
                </a:lnTo>
                <a:lnTo>
                  <a:pt x="93168" y="49915"/>
                </a:lnTo>
                <a:lnTo>
                  <a:pt x="97354" y="46611"/>
                </a:lnTo>
                <a:lnTo>
                  <a:pt x="101098" y="43457"/>
                </a:lnTo>
                <a:lnTo>
                  <a:pt x="104546" y="40401"/>
                </a:lnTo>
                <a:lnTo>
                  <a:pt x="108749" y="37412"/>
                </a:lnTo>
                <a:lnTo>
                  <a:pt x="113457" y="34466"/>
                </a:lnTo>
                <a:lnTo>
                  <a:pt x="118500" y="31550"/>
                </a:lnTo>
                <a:lnTo>
                  <a:pt x="122815" y="29606"/>
                </a:lnTo>
                <a:lnTo>
                  <a:pt x="126644" y="28310"/>
                </a:lnTo>
                <a:lnTo>
                  <a:pt x="130149" y="27446"/>
                </a:lnTo>
                <a:lnTo>
                  <a:pt x="136584" y="26486"/>
                </a:lnTo>
                <a:lnTo>
                  <a:pt x="139633" y="26230"/>
                </a:lnTo>
                <a:lnTo>
                  <a:pt x="142619" y="27012"/>
                </a:lnTo>
                <a:lnTo>
                  <a:pt x="148476" y="30420"/>
                </a:lnTo>
                <a:lnTo>
                  <a:pt x="154254" y="35110"/>
                </a:lnTo>
                <a:lnTo>
                  <a:pt x="159997" y="40369"/>
                </a:lnTo>
                <a:lnTo>
                  <a:pt x="165724" y="45882"/>
                </a:lnTo>
                <a:lnTo>
                  <a:pt x="167633" y="49638"/>
                </a:lnTo>
                <a:lnTo>
                  <a:pt x="168905" y="54047"/>
                </a:lnTo>
                <a:lnTo>
                  <a:pt x="169753" y="58891"/>
                </a:lnTo>
                <a:lnTo>
                  <a:pt x="171271" y="64026"/>
                </a:lnTo>
                <a:lnTo>
                  <a:pt x="173236" y="69354"/>
                </a:lnTo>
                <a:lnTo>
                  <a:pt x="175498" y="74811"/>
                </a:lnTo>
                <a:lnTo>
                  <a:pt x="177958" y="80354"/>
                </a:lnTo>
                <a:lnTo>
                  <a:pt x="183233" y="91593"/>
                </a:lnTo>
                <a:lnTo>
                  <a:pt x="191556" y="108630"/>
                </a:lnTo>
                <a:lnTo>
                  <a:pt x="193426" y="114330"/>
                </a:lnTo>
                <a:lnTo>
                  <a:pt x="194673" y="120035"/>
                </a:lnTo>
                <a:lnTo>
                  <a:pt x="195505" y="125743"/>
                </a:lnTo>
                <a:lnTo>
                  <a:pt x="196059" y="130502"/>
                </a:lnTo>
                <a:lnTo>
                  <a:pt x="196428" y="134626"/>
                </a:lnTo>
                <a:lnTo>
                  <a:pt x="196675" y="138328"/>
                </a:lnTo>
                <a:lnTo>
                  <a:pt x="197791" y="142701"/>
                </a:lnTo>
                <a:lnTo>
                  <a:pt x="199488" y="147522"/>
                </a:lnTo>
                <a:lnTo>
                  <a:pt x="201572" y="152640"/>
                </a:lnTo>
                <a:lnTo>
                  <a:pt x="202961" y="157958"/>
                </a:lnTo>
                <a:lnTo>
                  <a:pt x="203887" y="163408"/>
                </a:lnTo>
                <a:lnTo>
                  <a:pt x="204505" y="168946"/>
                </a:lnTo>
                <a:lnTo>
                  <a:pt x="205869" y="173591"/>
                </a:lnTo>
                <a:lnTo>
                  <a:pt x="207731" y="177640"/>
                </a:lnTo>
                <a:lnTo>
                  <a:pt x="209925" y="181291"/>
                </a:lnTo>
                <a:lnTo>
                  <a:pt x="211387" y="184678"/>
                </a:lnTo>
                <a:lnTo>
                  <a:pt x="213012" y="190982"/>
                </a:lnTo>
                <a:lnTo>
                  <a:pt x="213735" y="196958"/>
                </a:lnTo>
                <a:lnTo>
                  <a:pt x="21431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1"/>
          <p:cNvSpPr/>
          <p:nvPr/>
        </p:nvSpPr>
        <p:spPr>
          <a:xfrm>
            <a:off x="5561785" y="1928846"/>
            <a:ext cx="175927" cy="299991"/>
          </a:xfrm>
          <a:custGeom>
            <a:avLst/>
            <a:gdLst/>
            <a:ahLst/>
            <a:cxnLst/>
            <a:rect l="0" t="0" r="0" b="0"/>
            <a:pathLst>
              <a:path w="175927" h="299991">
                <a:moveTo>
                  <a:pt x="64632" y="17111"/>
                </a:moveTo>
                <a:lnTo>
                  <a:pt x="64632" y="1262"/>
                </a:lnTo>
                <a:lnTo>
                  <a:pt x="63680" y="830"/>
                </a:lnTo>
                <a:lnTo>
                  <a:pt x="58740" y="222"/>
                </a:lnTo>
                <a:lnTo>
                  <a:pt x="54049" y="17"/>
                </a:lnTo>
                <a:lnTo>
                  <a:pt x="51862" y="0"/>
                </a:lnTo>
                <a:lnTo>
                  <a:pt x="49451" y="941"/>
                </a:lnTo>
                <a:lnTo>
                  <a:pt x="44232" y="4527"/>
                </a:lnTo>
                <a:lnTo>
                  <a:pt x="38738" y="9296"/>
                </a:lnTo>
                <a:lnTo>
                  <a:pt x="33121" y="14590"/>
                </a:lnTo>
                <a:lnTo>
                  <a:pt x="27450" y="20118"/>
                </a:lnTo>
                <a:lnTo>
                  <a:pt x="25556" y="22926"/>
                </a:lnTo>
                <a:lnTo>
                  <a:pt x="23453" y="28585"/>
                </a:lnTo>
                <a:lnTo>
                  <a:pt x="19977" y="36816"/>
                </a:lnTo>
                <a:lnTo>
                  <a:pt x="15258" y="46824"/>
                </a:lnTo>
                <a:lnTo>
                  <a:pt x="9985" y="57622"/>
                </a:lnTo>
                <a:lnTo>
                  <a:pt x="7007" y="66231"/>
                </a:lnTo>
                <a:lnTo>
                  <a:pt x="4731" y="74185"/>
                </a:lnTo>
                <a:lnTo>
                  <a:pt x="2791" y="78973"/>
                </a:lnTo>
                <a:lnTo>
                  <a:pt x="544" y="84070"/>
                </a:lnTo>
                <a:lnTo>
                  <a:pt x="0" y="88420"/>
                </a:lnTo>
                <a:lnTo>
                  <a:pt x="589" y="92273"/>
                </a:lnTo>
                <a:lnTo>
                  <a:pt x="2831" y="99094"/>
                </a:lnTo>
                <a:lnTo>
                  <a:pt x="3827" y="105300"/>
                </a:lnTo>
                <a:lnTo>
                  <a:pt x="5046" y="108289"/>
                </a:lnTo>
                <a:lnTo>
                  <a:pt x="10358" y="117046"/>
                </a:lnTo>
                <a:lnTo>
                  <a:pt x="13308" y="125673"/>
                </a:lnTo>
                <a:lnTo>
                  <a:pt x="17374" y="131401"/>
                </a:lnTo>
                <a:lnTo>
                  <a:pt x="19792" y="133309"/>
                </a:lnTo>
                <a:lnTo>
                  <a:pt x="22356" y="134581"/>
                </a:lnTo>
                <a:lnTo>
                  <a:pt x="25018" y="135430"/>
                </a:lnTo>
                <a:lnTo>
                  <a:pt x="26792" y="136948"/>
                </a:lnTo>
                <a:lnTo>
                  <a:pt x="27976" y="138912"/>
                </a:lnTo>
                <a:lnTo>
                  <a:pt x="28764" y="141174"/>
                </a:lnTo>
                <a:lnTo>
                  <a:pt x="30243" y="141730"/>
                </a:lnTo>
                <a:lnTo>
                  <a:pt x="32181" y="141148"/>
                </a:lnTo>
                <a:lnTo>
                  <a:pt x="34426" y="139807"/>
                </a:lnTo>
                <a:lnTo>
                  <a:pt x="39460" y="138318"/>
                </a:lnTo>
                <a:lnTo>
                  <a:pt x="44872" y="137656"/>
                </a:lnTo>
                <a:lnTo>
                  <a:pt x="47649" y="137479"/>
                </a:lnTo>
                <a:lnTo>
                  <a:pt x="50452" y="137361"/>
                </a:lnTo>
                <a:lnTo>
                  <a:pt x="53274" y="136331"/>
                </a:lnTo>
                <a:lnTo>
                  <a:pt x="56108" y="134691"/>
                </a:lnTo>
                <a:lnTo>
                  <a:pt x="58949" y="132645"/>
                </a:lnTo>
                <a:lnTo>
                  <a:pt x="61796" y="130329"/>
                </a:lnTo>
                <a:lnTo>
                  <a:pt x="64646" y="127832"/>
                </a:lnTo>
                <a:lnTo>
                  <a:pt x="67499" y="125215"/>
                </a:lnTo>
                <a:lnTo>
                  <a:pt x="73209" y="119767"/>
                </a:lnTo>
                <a:lnTo>
                  <a:pt x="76065" y="116981"/>
                </a:lnTo>
                <a:lnTo>
                  <a:pt x="77969" y="113219"/>
                </a:lnTo>
                <a:lnTo>
                  <a:pt x="80084" y="103958"/>
                </a:lnTo>
                <a:lnTo>
                  <a:pt x="83565" y="96032"/>
                </a:lnTo>
                <a:lnTo>
                  <a:pt x="88286" y="88382"/>
                </a:lnTo>
                <a:lnTo>
                  <a:pt x="90880" y="83675"/>
                </a:lnTo>
                <a:lnTo>
                  <a:pt x="95347" y="74318"/>
                </a:lnTo>
                <a:lnTo>
                  <a:pt x="97333" y="66984"/>
                </a:lnTo>
                <a:lnTo>
                  <a:pt x="98216" y="58009"/>
                </a:lnTo>
                <a:lnTo>
                  <a:pt x="98452" y="52949"/>
                </a:lnTo>
                <a:lnTo>
                  <a:pt x="97656" y="48623"/>
                </a:lnTo>
                <a:lnTo>
                  <a:pt x="94232" y="41276"/>
                </a:lnTo>
                <a:lnTo>
                  <a:pt x="92075" y="32296"/>
                </a:lnTo>
                <a:lnTo>
                  <a:pt x="91500" y="27234"/>
                </a:lnTo>
                <a:lnTo>
                  <a:pt x="90861" y="19070"/>
                </a:lnTo>
                <a:lnTo>
                  <a:pt x="90576" y="12267"/>
                </a:lnTo>
                <a:lnTo>
                  <a:pt x="90351" y="13"/>
                </a:lnTo>
                <a:lnTo>
                  <a:pt x="90349" y="11902"/>
                </a:lnTo>
                <a:lnTo>
                  <a:pt x="91302" y="14591"/>
                </a:lnTo>
                <a:lnTo>
                  <a:pt x="94901" y="20118"/>
                </a:lnTo>
                <a:lnTo>
                  <a:pt x="99674" y="28290"/>
                </a:lnTo>
                <a:lnTo>
                  <a:pt x="104971" y="37320"/>
                </a:lnTo>
                <a:lnTo>
                  <a:pt x="107717" y="41061"/>
                </a:lnTo>
                <a:lnTo>
                  <a:pt x="110501" y="44508"/>
                </a:lnTo>
                <a:lnTo>
                  <a:pt x="113308" y="48711"/>
                </a:lnTo>
                <a:lnTo>
                  <a:pt x="116133" y="53417"/>
                </a:lnTo>
                <a:lnTo>
                  <a:pt x="118969" y="58460"/>
                </a:lnTo>
                <a:lnTo>
                  <a:pt x="120859" y="63727"/>
                </a:lnTo>
                <a:lnTo>
                  <a:pt x="122119" y="69144"/>
                </a:lnTo>
                <a:lnTo>
                  <a:pt x="122959" y="74659"/>
                </a:lnTo>
                <a:lnTo>
                  <a:pt x="124472" y="81194"/>
                </a:lnTo>
                <a:lnTo>
                  <a:pt x="126432" y="88408"/>
                </a:lnTo>
                <a:lnTo>
                  <a:pt x="128692" y="96075"/>
                </a:lnTo>
                <a:lnTo>
                  <a:pt x="131152" y="103091"/>
                </a:lnTo>
                <a:lnTo>
                  <a:pt x="133744" y="109674"/>
                </a:lnTo>
                <a:lnTo>
                  <a:pt x="136424" y="115967"/>
                </a:lnTo>
                <a:lnTo>
                  <a:pt x="139163" y="123020"/>
                </a:lnTo>
                <a:lnTo>
                  <a:pt x="144747" y="138477"/>
                </a:lnTo>
                <a:lnTo>
                  <a:pt x="147570" y="145646"/>
                </a:lnTo>
                <a:lnTo>
                  <a:pt x="150403" y="152331"/>
                </a:lnTo>
                <a:lnTo>
                  <a:pt x="153246" y="158693"/>
                </a:lnTo>
                <a:lnTo>
                  <a:pt x="156093" y="165792"/>
                </a:lnTo>
                <a:lnTo>
                  <a:pt x="161796" y="181299"/>
                </a:lnTo>
                <a:lnTo>
                  <a:pt x="164651" y="188482"/>
                </a:lnTo>
                <a:lnTo>
                  <a:pt x="167506" y="195176"/>
                </a:lnTo>
                <a:lnTo>
                  <a:pt x="170362" y="201543"/>
                </a:lnTo>
                <a:lnTo>
                  <a:pt x="172266" y="207693"/>
                </a:lnTo>
                <a:lnTo>
                  <a:pt x="173536" y="213698"/>
                </a:lnTo>
                <a:lnTo>
                  <a:pt x="174382" y="219607"/>
                </a:lnTo>
                <a:lnTo>
                  <a:pt x="175322" y="228712"/>
                </a:lnTo>
                <a:lnTo>
                  <a:pt x="175740" y="236886"/>
                </a:lnTo>
                <a:lnTo>
                  <a:pt x="175926" y="246869"/>
                </a:lnTo>
                <a:lnTo>
                  <a:pt x="175023" y="252198"/>
                </a:lnTo>
                <a:lnTo>
                  <a:pt x="173469" y="257656"/>
                </a:lnTo>
                <a:lnTo>
                  <a:pt x="171480" y="263199"/>
                </a:lnTo>
                <a:lnTo>
                  <a:pt x="166730" y="271899"/>
                </a:lnTo>
                <a:lnTo>
                  <a:pt x="161444" y="278940"/>
                </a:lnTo>
                <a:lnTo>
                  <a:pt x="158701" y="282151"/>
                </a:lnTo>
                <a:lnTo>
                  <a:pt x="155919" y="285245"/>
                </a:lnTo>
                <a:lnTo>
                  <a:pt x="152161" y="288259"/>
                </a:lnTo>
                <a:lnTo>
                  <a:pt x="147749" y="291221"/>
                </a:lnTo>
                <a:lnTo>
                  <a:pt x="142904" y="294149"/>
                </a:lnTo>
                <a:lnTo>
                  <a:pt x="138720" y="296101"/>
                </a:lnTo>
                <a:lnTo>
                  <a:pt x="134980" y="297402"/>
                </a:lnTo>
                <a:lnTo>
                  <a:pt x="131533" y="298269"/>
                </a:lnTo>
                <a:lnTo>
                  <a:pt x="127330" y="298847"/>
                </a:lnTo>
                <a:lnTo>
                  <a:pt x="122623" y="299233"/>
                </a:lnTo>
                <a:lnTo>
                  <a:pt x="117581" y="299490"/>
                </a:lnTo>
                <a:lnTo>
                  <a:pt x="106897" y="299775"/>
                </a:lnTo>
                <a:lnTo>
                  <a:pt x="74836" y="299990"/>
                </a:lnTo>
                <a:lnTo>
                  <a:pt x="69529" y="299042"/>
                </a:lnTo>
                <a:lnTo>
                  <a:pt x="64087" y="297458"/>
                </a:lnTo>
                <a:lnTo>
                  <a:pt x="58554" y="295449"/>
                </a:lnTo>
                <a:lnTo>
                  <a:pt x="53912" y="293157"/>
                </a:lnTo>
                <a:lnTo>
                  <a:pt x="49865" y="290677"/>
                </a:lnTo>
                <a:lnTo>
                  <a:pt x="38915" y="282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2"/>
          <p:cNvSpPr/>
          <p:nvPr/>
        </p:nvSpPr>
        <p:spPr>
          <a:xfrm>
            <a:off x="5763577" y="1928828"/>
            <a:ext cx="531496" cy="178632"/>
          </a:xfrm>
          <a:custGeom>
            <a:avLst/>
            <a:gdLst/>
            <a:ahLst/>
            <a:cxnLst/>
            <a:rect l="0" t="0" r="0" b="0"/>
            <a:pathLst>
              <a:path w="531496" h="178632">
                <a:moveTo>
                  <a:pt x="0" y="68564"/>
                </a:moveTo>
                <a:lnTo>
                  <a:pt x="58749" y="68564"/>
                </a:lnTo>
                <a:lnTo>
                  <a:pt x="69290" y="66024"/>
                </a:lnTo>
                <a:lnTo>
                  <a:pt x="83395" y="61779"/>
                </a:lnTo>
                <a:lnTo>
                  <a:pt x="91357" y="59833"/>
                </a:lnTo>
                <a:lnTo>
                  <a:pt x="101246" y="55794"/>
                </a:lnTo>
                <a:lnTo>
                  <a:pt x="109450" y="50823"/>
                </a:lnTo>
                <a:lnTo>
                  <a:pt x="116273" y="45439"/>
                </a:lnTo>
                <a:lnTo>
                  <a:pt x="122479" y="39871"/>
                </a:lnTo>
                <a:lnTo>
                  <a:pt x="128413" y="34222"/>
                </a:lnTo>
                <a:lnTo>
                  <a:pt x="131329" y="31382"/>
                </a:lnTo>
                <a:lnTo>
                  <a:pt x="133272" y="28536"/>
                </a:lnTo>
                <a:lnTo>
                  <a:pt x="134568" y="25686"/>
                </a:lnTo>
                <a:lnTo>
                  <a:pt x="135432" y="22834"/>
                </a:lnTo>
                <a:lnTo>
                  <a:pt x="136008" y="19980"/>
                </a:lnTo>
                <a:lnTo>
                  <a:pt x="136392" y="17124"/>
                </a:lnTo>
                <a:lnTo>
                  <a:pt x="137008" y="10249"/>
                </a:lnTo>
                <a:lnTo>
                  <a:pt x="134553" y="6769"/>
                </a:lnTo>
                <a:lnTo>
                  <a:pt x="129766" y="1324"/>
                </a:lnTo>
                <a:lnTo>
                  <a:pt x="119835" y="381"/>
                </a:lnTo>
                <a:lnTo>
                  <a:pt x="106256" y="62"/>
                </a:lnTo>
                <a:lnTo>
                  <a:pt x="100248" y="19"/>
                </a:lnTo>
                <a:lnTo>
                  <a:pt x="97312" y="960"/>
                </a:lnTo>
                <a:lnTo>
                  <a:pt x="91510" y="4545"/>
                </a:lnTo>
                <a:lnTo>
                  <a:pt x="85756" y="9314"/>
                </a:lnTo>
                <a:lnTo>
                  <a:pt x="82888" y="11919"/>
                </a:lnTo>
                <a:lnTo>
                  <a:pt x="74622" y="19893"/>
                </a:lnTo>
                <a:lnTo>
                  <a:pt x="58343" y="35984"/>
                </a:lnTo>
                <a:lnTo>
                  <a:pt x="55088" y="40177"/>
                </a:lnTo>
                <a:lnTo>
                  <a:pt x="51966" y="44877"/>
                </a:lnTo>
                <a:lnTo>
                  <a:pt x="48931" y="49915"/>
                </a:lnTo>
                <a:lnTo>
                  <a:pt x="46909" y="54226"/>
                </a:lnTo>
                <a:lnTo>
                  <a:pt x="45560" y="58053"/>
                </a:lnTo>
                <a:lnTo>
                  <a:pt x="44661" y="61557"/>
                </a:lnTo>
                <a:lnTo>
                  <a:pt x="43109" y="65797"/>
                </a:lnTo>
                <a:lnTo>
                  <a:pt x="41122" y="70530"/>
                </a:lnTo>
                <a:lnTo>
                  <a:pt x="38845" y="75589"/>
                </a:lnTo>
                <a:lnTo>
                  <a:pt x="37326" y="80868"/>
                </a:lnTo>
                <a:lnTo>
                  <a:pt x="36314" y="86292"/>
                </a:lnTo>
                <a:lnTo>
                  <a:pt x="35639" y="91813"/>
                </a:lnTo>
                <a:lnTo>
                  <a:pt x="35189" y="97398"/>
                </a:lnTo>
                <a:lnTo>
                  <a:pt x="34889" y="103027"/>
                </a:lnTo>
                <a:lnTo>
                  <a:pt x="34690" y="108684"/>
                </a:lnTo>
                <a:lnTo>
                  <a:pt x="35509" y="114361"/>
                </a:lnTo>
                <a:lnTo>
                  <a:pt x="37008" y="120050"/>
                </a:lnTo>
                <a:lnTo>
                  <a:pt x="38960" y="125748"/>
                </a:lnTo>
                <a:lnTo>
                  <a:pt x="41213" y="130499"/>
                </a:lnTo>
                <a:lnTo>
                  <a:pt x="43668" y="134619"/>
                </a:lnTo>
                <a:lnTo>
                  <a:pt x="46257" y="138318"/>
                </a:lnTo>
                <a:lnTo>
                  <a:pt x="48936" y="142689"/>
                </a:lnTo>
                <a:lnTo>
                  <a:pt x="51674" y="147509"/>
                </a:lnTo>
                <a:lnTo>
                  <a:pt x="54451" y="152626"/>
                </a:lnTo>
                <a:lnTo>
                  <a:pt x="58209" y="156991"/>
                </a:lnTo>
                <a:lnTo>
                  <a:pt x="62618" y="160852"/>
                </a:lnTo>
                <a:lnTo>
                  <a:pt x="67463" y="164380"/>
                </a:lnTo>
                <a:lnTo>
                  <a:pt x="77926" y="168299"/>
                </a:lnTo>
                <a:lnTo>
                  <a:pt x="88926" y="170993"/>
                </a:lnTo>
                <a:lnTo>
                  <a:pt x="100165" y="175366"/>
                </a:lnTo>
                <a:lnTo>
                  <a:pt x="111510" y="177944"/>
                </a:lnTo>
                <a:lnTo>
                  <a:pt x="117203" y="178631"/>
                </a:lnTo>
                <a:lnTo>
                  <a:pt x="128608" y="176855"/>
                </a:lnTo>
                <a:lnTo>
                  <a:pt x="140026" y="172891"/>
                </a:lnTo>
                <a:lnTo>
                  <a:pt x="151451" y="167954"/>
                </a:lnTo>
                <a:lnTo>
                  <a:pt x="162880" y="162585"/>
                </a:lnTo>
                <a:lnTo>
                  <a:pt x="168594" y="159820"/>
                </a:lnTo>
                <a:lnTo>
                  <a:pt x="174309" y="156071"/>
                </a:lnTo>
                <a:lnTo>
                  <a:pt x="180023" y="151667"/>
                </a:lnTo>
                <a:lnTo>
                  <a:pt x="185738" y="146826"/>
                </a:lnTo>
                <a:lnTo>
                  <a:pt x="191453" y="141694"/>
                </a:lnTo>
                <a:lnTo>
                  <a:pt x="202883" y="130911"/>
                </a:lnTo>
                <a:lnTo>
                  <a:pt x="220028" y="114131"/>
                </a:lnTo>
                <a:lnTo>
                  <a:pt x="224790" y="108467"/>
                </a:lnTo>
                <a:lnTo>
                  <a:pt x="228918" y="102786"/>
                </a:lnTo>
                <a:lnTo>
                  <a:pt x="232622" y="97094"/>
                </a:lnTo>
                <a:lnTo>
                  <a:pt x="236043" y="91394"/>
                </a:lnTo>
                <a:lnTo>
                  <a:pt x="239277" y="85689"/>
                </a:lnTo>
                <a:lnTo>
                  <a:pt x="245411" y="74270"/>
                </a:lnTo>
                <a:lnTo>
                  <a:pt x="259989" y="45703"/>
                </a:lnTo>
                <a:lnTo>
                  <a:pt x="261908" y="40941"/>
                </a:lnTo>
                <a:lnTo>
                  <a:pt x="263188" y="36814"/>
                </a:lnTo>
                <a:lnTo>
                  <a:pt x="264041" y="33109"/>
                </a:lnTo>
                <a:lnTo>
                  <a:pt x="264610" y="28735"/>
                </a:lnTo>
                <a:lnTo>
                  <a:pt x="264989" y="23914"/>
                </a:lnTo>
                <a:lnTo>
                  <a:pt x="265411" y="14430"/>
                </a:lnTo>
                <a:lnTo>
                  <a:pt x="265598" y="7039"/>
                </a:lnTo>
                <a:lnTo>
                  <a:pt x="264695" y="4688"/>
                </a:lnTo>
                <a:lnTo>
                  <a:pt x="263141" y="3120"/>
                </a:lnTo>
                <a:lnTo>
                  <a:pt x="257206" y="0"/>
                </a:lnTo>
                <a:lnTo>
                  <a:pt x="257175" y="57296"/>
                </a:lnTo>
                <a:lnTo>
                  <a:pt x="258128" y="62957"/>
                </a:lnTo>
                <a:lnTo>
                  <a:pt x="259715" y="68636"/>
                </a:lnTo>
                <a:lnTo>
                  <a:pt x="261726" y="74327"/>
                </a:lnTo>
                <a:lnTo>
                  <a:pt x="264019" y="79074"/>
                </a:lnTo>
                <a:lnTo>
                  <a:pt x="266500" y="83190"/>
                </a:lnTo>
                <a:lnTo>
                  <a:pt x="269107" y="86887"/>
                </a:lnTo>
                <a:lnTo>
                  <a:pt x="270845" y="91257"/>
                </a:lnTo>
                <a:lnTo>
                  <a:pt x="272003" y="96075"/>
                </a:lnTo>
                <a:lnTo>
                  <a:pt x="272775" y="101192"/>
                </a:lnTo>
                <a:lnTo>
                  <a:pt x="274243" y="105556"/>
                </a:lnTo>
                <a:lnTo>
                  <a:pt x="276174" y="109418"/>
                </a:lnTo>
                <a:lnTo>
                  <a:pt x="278413" y="112945"/>
                </a:lnTo>
                <a:lnTo>
                  <a:pt x="279906" y="116249"/>
                </a:lnTo>
                <a:lnTo>
                  <a:pt x="280902" y="119404"/>
                </a:lnTo>
                <a:lnTo>
                  <a:pt x="281566" y="122460"/>
                </a:lnTo>
                <a:lnTo>
                  <a:pt x="282960" y="125450"/>
                </a:lnTo>
                <a:lnTo>
                  <a:pt x="284842" y="128395"/>
                </a:lnTo>
                <a:lnTo>
                  <a:pt x="287050" y="131311"/>
                </a:lnTo>
                <a:lnTo>
                  <a:pt x="288522" y="134208"/>
                </a:lnTo>
                <a:lnTo>
                  <a:pt x="289503" y="137092"/>
                </a:lnTo>
                <a:lnTo>
                  <a:pt x="290157" y="139967"/>
                </a:lnTo>
                <a:lnTo>
                  <a:pt x="291546" y="141883"/>
                </a:lnTo>
                <a:lnTo>
                  <a:pt x="293424" y="143161"/>
                </a:lnTo>
                <a:lnTo>
                  <a:pt x="295628" y="144013"/>
                </a:lnTo>
                <a:lnTo>
                  <a:pt x="297098" y="145533"/>
                </a:lnTo>
                <a:lnTo>
                  <a:pt x="298078" y="147499"/>
                </a:lnTo>
                <a:lnTo>
                  <a:pt x="298731" y="149763"/>
                </a:lnTo>
                <a:lnTo>
                  <a:pt x="299166" y="150319"/>
                </a:lnTo>
                <a:lnTo>
                  <a:pt x="299457" y="149737"/>
                </a:lnTo>
                <a:lnTo>
                  <a:pt x="299961" y="145294"/>
                </a:lnTo>
                <a:lnTo>
                  <a:pt x="300035" y="125586"/>
                </a:lnTo>
                <a:lnTo>
                  <a:pt x="300036" y="112553"/>
                </a:lnTo>
                <a:lnTo>
                  <a:pt x="300989" y="107415"/>
                </a:lnTo>
                <a:lnTo>
                  <a:pt x="302577" y="102085"/>
                </a:lnTo>
                <a:lnTo>
                  <a:pt x="304589" y="96626"/>
                </a:lnTo>
                <a:lnTo>
                  <a:pt x="306881" y="91082"/>
                </a:lnTo>
                <a:lnTo>
                  <a:pt x="309362" y="85481"/>
                </a:lnTo>
                <a:lnTo>
                  <a:pt x="311969" y="79842"/>
                </a:lnTo>
                <a:lnTo>
                  <a:pt x="314660" y="75130"/>
                </a:lnTo>
                <a:lnTo>
                  <a:pt x="317405" y="71036"/>
                </a:lnTo>
                <a:lnTo>
                  <a:pt x="320189" y="67355"/>
                </a:lnTo>
                <a:lnTo>
                  <a:pt x="323949" y="62995"/>
                </a:lnTo>
                <a:lnTo>
                  <a:pt x="328361" y="58184"/>
                </a:lnTo>
                <a:lnTo>
                  <a:pt x="333208" y="53072"/>
                </a:lnTo>
                <a:lnTo>
                  <a:pt x="337391" y="47758"/>
                </a:lnTo>
                <a:lnTo>
                  <a:pt x="341132" y="42311"/>
                </a:lnTo>
                <a:lnTo>
                  <a:pt x="344579" y="36775"/>
                </a:lnTo>
                <a:lnTo>
                  <a:pt x="347829" y="32131"/>
                </a:lnTo>
                <a:lnTo>
                  <a:pt x="350949" y="28083"/>
                </a:lnTo>
                <a:lnTo>
                  <a:pt x="353981" y="24432"/>
                </a:lnTo>
                <a:lnTo>
                  <a:pt x="356955" y="21045"/>
                </a:lnTo>
                <a:lnTo>
                  <a:pt x="362799" y="14742"/>
                </a:lnTo>
                <a:lnTo>
                  <a:pt x="371445" y="5838"/>
                </a:lnTo>
                <a:lnTo>
                  <a:pt x="374312" y="3887"/>
                </a:lnTo>
                <a:lnTo>
                  <a:pt x="380039" y="1719"/>
                </a:lnTo>
                <a:lnTo>
                  <a:pt x="388618" y="498"/>
                </a:lnTo>
                <a:lnTo>
                  <a:pt x="391476" y="1279"/>
                </a:lnTo>
                <a:lnTo>
                  <a:pt x="397192" y="4687"/>
                </a:lnTo>
                <a:lnTo>
                  <a:pt x="402907" y="9377"/>
                </a:lnTo>
                <a:lnTo>
                  <a:pt x="405765" y="11961"/>
                </a:lnTo>
                <a:lnTo>
                  <a:pt x="407670" y="14636"/>
                </a:lnTo>
                <a:lnTo>
                  <a:pt x="409787" y="20148"/>
                </a:lnTo>
                <a:lnTo>
                  <a:pt x="411304" y="23904"/>
                </a:lnTo>
                <a:lnTo>
                  <a:pt x="413267" y="28314"/>
                </a:lnTo>
                <a:lnTo>
                  <a:pt x="415529" y="33158"/>
                </a:lnTo>
                <a:lnTo>
                  <a:pt x="417037" y="37340"/>
                </a:lnTo>
                <a:lnTo>
                  <a:pt x="418042" y="41081"/>
                </a:lnTo>
                <a:lnTo>
                  <a:pt x="418712" y="44527"/>
                </a:lnTo>
                <a:lnTo>
                  <a:pt x="420112" y="48729"/>
                </a:lnTo>
                <a:lnTo>
                  <a:pt x="421997" y="53436"/>
                </a:lnTo>
                <a:lnTo>
                  <a:pt x="424206" y="58478"/>
                </a:lnTo>
                <a:lnTo>
                  <a:pt x="425679" y="63745"/>
                </a:lnTo>
                <a:lnTo>
                  <a:pt x="426661" y="69162"/>
                </a:lnTo>
                <a:lnTo>
                  <a:pt x="427316" y="74678"/>
                </a:lnTo>
                <a:lnTo>
                  <a:pt x="428705" y="80260"/>
                </a:lnTo>
                <a:lnTo>
                  <a:pt x="430584" y="85886"/>
                </a:lnTo>
                <a:lnTo>
                  <a:pt x="432788" y="91542"/>
                </a:lnTo>
                <a:lnTo>
                  <a:pt x="434258" y="96265"/>
                </a:lnTo>
                <a:lnTo>
                  <a:pt x="435238" y="100367"/>
                </a:lnTo>
                <a:lnTo>
                  <a:pt x="435891" y="104053"/>
                </a:lnTo>
                <a:lnTo>
                  <a:pt x="437279" y="108416"/>
                </a:lnTo>
                <a:lnTo>
                  <a:pt x="439157" y="113230"/>
                </a:lnTo>
                <a:lnTo>
                  <a:pt x="441361" y="118344"/>
                </a:lnTo>
                <a:lnTo>
                  <a:pt x="443783" y="122705"/>
                </a:lnTo>
                <a:lnTo>
                  <a:pt x="446351" y="126566"/>
                </a:lnTo>
                <a:lnTo>
                  <a:pt x="449015" y="130092"/>
                </a:lnTo>
                <a:lnTo>
                  <a:pt x="451743" y="133395"/>
                </a:lnTo>
                <a:lnTo>
                  <a:pt x="454515" y="136550"/>
                </a:lnTo>
                <a:lnTo>
                  <a:pt x="457315" y="139605"/>
                </a:lnTo>
                <a:lnTo>
                  <a:pt x="462966" y="145540"/>
                </a:lnTo>
                <a:lnTo>
                  <a:pt x="465807" y="148457"/>
                </a:lnTo>
                <a:lnTo>
                  <a:pt x="468653" y="150401"/>
                </a:lnTo>
                <a:lnTo>
                  <a:pt x="474355" y="152561"/>
                </a:lnTo>
                <a:lnTo>
                  <a:pt x="485777" y="153948"/>
                </a:lnTo>
                <a:lnTo>
                  <a:pt x="500063" y="154244"/>
                </a:lnTo>
                <a:lnTo>
                  <a:pt x="502920" y="152354"/>
                </a:lnTo>
                <a:lnTo>
                  <a:pt x="505777" y="149189"/>
                </a:lnTo>
                <a:lnTo>
                  <a:pt x="508635" y="145174"/>
                </a:lnTo>
                <a:lnTo>
                  <a:pt x="511493" y="142497"/>
                </a:lnTo>
                <a:lnTo>
                  <a:pt x="514350" y="140713"/>
                </a:lnTo>
                <a:lnTo>
                  <a:pt x="517207" y="139523"/>
                </a:lnTo>
                <a:lnTo>
                  <a:pt x="522923" y="135662"/>
                </a:lnTo>
                <a:lnTo>
                  <a:pt x="531495" y="12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3"/>
          <p:cNvSpPr/>
          <p:nvPr/>
        </p:nvSpPr>
        <p:spPr>
          <a:xfrm>
            <a:off x="6329362" y="1774516"/>
            <a:ext cx="188596" cy="315477"/>
          </a:xfrm>
          <a:custGeom>
            <a:avLst/>
            <a:gdLst/>
            <a:ahLst/>
            <a:cxnLst/>
            <a:rect l="0" t="0" r="0" b="0"/>
            <a:pathLst>
              <a:path w="188596" h="315477">
                <a:moveTo>
                  <a:pt x="0" y="8564"/>
                </a:moveTo>
                <a:lnTo>
                  <a:pt x="0" y="344"/>
                </a:lnTo>
                <a:lnTo>
                  <a:pt x="5892" y="61"/>
                </a:lnTo>
                <a:lnTo>
                  <a:pt x="8219" y="0"/>
                </a:lnTo>
                <a:lnTo>
                  <a:pt x="8526" y="9317"/>
                </a:lnTo>
                <a:lnTo>
                  <a:pt x="8542" y="11923"/>
                </a:lnTo>
                <a:lnTo>
                  <a:pt x="11099" y="19899"/>
                </a:lnTo>
                <a:lnTo>
                  <a:pt x="13114" y="24693"/>
                </a:lnTo>
                <a:lnTo>
                  <a:pt x="14458" y="29794"/>
                </a:lnTo>
                <a:lnTo>
                  <a:pt x="15353" y="35100"/>
                </a:lnTo>
                <a:lnTo>
                  <a:pt x="15951" y="40542"/>
                </a:lnTo>
                <a:lnTo>
                  <a:pt x="16349" y="46075"/>
                </a:lnTo>
                <a:lnTo>
                  <a:pt x="16614" y="51669"/>
                </a:lnTo>
                <a:lnTo>
                  <a:pt x="16909" y="63916"/>
                </a:lnTo>
                <a:lnTo>
                  <a:pt x="17040" y="78885"/>
                </a:lnTo>
                <a:lnTo>
                  <a:pt x="18028" y="85924"/>
                </a:lnTo>
                <a:lnTo>
                  <a:pt x="19639" y="92522"/>
                </a:lnTo>
                <a:lnTo>
                  <a:pt x="21665" y="98826"/>
                </a:lnTo>
                <a:lnTo>
                  <a:pt x="23016" y="105886"/>
                </a:lnTo>
                <a:lnTo>
                  <a:pt x="23917" y="113450"/>
                </a:lnTo>
                <a:lnTo>
                  <a:pt x="24517" y="121351"/>
                </a:lnTo>
                <a:lnTo>
                  <a:pt x="24917" y="128522"/>
                </a:lnTo>
                <a:lnTo>
                  <a:pt x="25362" y="141571"/>
                </a:lnTo>
                <a:lnTo>
                  <a:pt x="26433" y="148670"/>
                </a:lnTo>
                <a:lnTo>
                  <a:pt x="28100" y="156260"/>
                </a:lnTo>
                <a:lnTo>
                  <a:pt x="30163" y="164178"/>
                </a:lnTo>
                <a:lnTo>
                  <a:pt x="31539" y="171362"/>
                </a:lnTo>
                <a:lnTo>
                  <a:pt x="32456" y="178056"/>
                </a:lnTo>
                <a:lnTo>
                  <a:pt x="33067" y="184423"/>
                </a:lnTo>
                <a:lnTo>
                  <a:pt x="33475" y="191526"/>
                </a:lnTo>
                <a:lnTo>
                  <a:pt x="33928" y="207038"/>
                </a:lnTo>
                <a:lnTo>
                  <a:pt x="34183" y="227285"/>
                </a:lnTo>
                <a:lnTo>
                  <a:pt x="35171" y="233435"/>
                </a:lnTo>
                <a:lnTo>
                  <a:pt x="36783" y="239441"/>
                </a:lnTo>
                <a:lnTo>
                  <a:pt x="38809" y="245349"/>
                </a:lnTo>
                <a:lnTo>
                  <a:pt x="40160" y="251193"/>
                </a:lnTo>
                <a:lnTo>
                  <a:pt x="41061" y="256994"/>
                </a:lnTo>
                <a:lnTo>
                  <a:pt x="41662" y="262767"/>
                </a:lnTo>
                <a:lnTo>
                  <a:pt x="44869" y="271720"/>
                </a:lnTo>
                <a:lnTo>
                  <a:pt x="49469" y="278874"/>
                </a:lnTo>
                <a:lnTo>
                  <a:pt x="54689" y="285229"/>
                </a:lnTo>
                <a:lnTo>
                  <a:pt x="60184" y="291229"/>
                </a:lnTo>
                <a:lnTo>
                  <a:pt x="68632" y="299961"/>
                </a:lnTo>
                <a:lnTo>
                  <a:pt x="80020" y="311445"/>
                </a:lnTo>
                <a:lnTo>
                  <a:pt x="82874" y="313355"/>
                </a:lnTo>
                <a:lnTo>
                  <a:pt x="88585" y="315476"/>
                </a:lnTo>
                <a:lnTo>
                  <a:pt x="92394" y="315089"/>
                </a:lnTo>
                <a:lnTo>
                  <a:pt x="96839" y="313879"/>
                </a:lnTo>
                <a:lnTo>
                  <a:pt x="101707" y="312120"/>
                </a:lnTo>
                <a:lnTo>
                  <a:pt x="106857" y="309994"/>
                </a:lnTo>
                <a:lnTo>
                  <a:pt x="112195" y="307625"/>
                </a:lnTo>
                <a:lnTo>
                  <a:pt x="117659" y="305093"/>
                </a:lnTo>
                <a:lnTo>
                  <a:pt x="122255" y="303405"/>
                </a:lnTo>
                <a:lnTo>
                  <a:pt x="126271" y="302279"/>
                </a:lnTo>
                <a:lnTo>
                  <a:pt x="129900" y="301529"/>
                </a:lnTo>
                <a:lnTo>
                  <a:pt x="134225" y="300076"/>
                </a:lnTo>
                <a:lnTo>
                  <a:pt x="139014" y="298155"/>
                </a:lnTo>
                <a:lnTo>
                  <a:pt x="144111" y="295922"/>
                </a:lnTo>
                <a:lnTo>
                  <a:pt x="149414" y="292528"/>
                </a:lnTo>
                <a:lnTo>
                  <a:pt x="154855" y="288361"/>
                </a:lnTo>
                <a:lnTo>
                  <a:pt x="160386" y="283678"/>
                </a:lnTo>
                <a:lnTo>
                  <a:pt x="165027" y="279603"/>
                </a:lnTo>
                <a:lnTo>
                  <a:pt x="172723" y="272535"/>
                </a:lnTo>
                <a:lnTo>
                  <a:pt x="182411" y="263202"/>
                </a:lnTo>
                <a:lnTo>
                  <a:pt x="184472" y="260237"/>
                </a:lnTo>
                <a:lnTo>
                  <a:pt x="185847" y="257309"/>
                </a:lnTo>
                <a:lnTo>
                  <a:pt x="188595" y="24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4"/>
          <p:cNvSpPr/>
          <p:nvPr/>
        </p:nvSpPr>
        <p:spPr>
          <a:xfrm>
            <a:off x="6269354" y="1894522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51435"/>
                </a:moveTo>
                <a:lnTo>
                  <a:pt x="0" y="38343"/>
                </a:lnTo>
                <a:lnTo>
                  <a:pt x="953" y="36992"/>
                </a:lnTo>
                <a:lnTo>
                  <a:pt x="2541" y="36091"/>
                </a:lnTo>
                <a:lnTo>
                  <a:pt x="6844" y="35091"/>
                </a:lnTo>
                <a:lnTo>
                  <a:pt x="11932" y="34646"/>
                </a:lnTo>
                <a:lnTo>
                  <a:pt x="15575" y="34527"/>
                </a:lnTo>
                <a:lnTo>
                  <a:pt x="24702" y="34395"/>
                </a:lnTo>
                <a:lnTo>
                  <a:pt x="30756" y="33408"/>
                </a:lnTo>
                <a:lnTo>
                  <a:pt x="37649" y="31797"/>
                </a:lnTo>
                <a:lnTo>
                  <a:pt x="45102" y="29771"/>
                </a:lnTo>
                <a:lnTo>
                  <a:pt x="51976" y="28419"/>
                </a:lnTo>
                <a:lnTo>
                  <a:pt x="58464" y="27519"/>
                </a:lnTo>
                <a:lnTo>
                  <a:pt x="64693" y="26919"/>
                </a:lnTo>
                <a:lnTo>
                  <a:pt x="71704" y="25566"/>
                </a:lnTo>
                <a:lnTo>
                  <a:pt x="79236" y="23711"/>
                </a:lnTo>
                <a:lnTo>
                  <a:pt x="87114" y="21523"/>
                </a:lnTo>
                <a:lnTo>
                  <a:pt x="95224" y="20063"/>
                </a:lnTo>
                <a:lnTo>
                  <a:pt x="103488" y="19091"/>
                </a:lnTo>
                <a:lnTo>
                  <a:pt x="111854" y="18442"/>
                </a:lnTo>
                <a:lnTo>
                  <a:pt x="119337" y="18010"/>
                </a:lnTo>
                <a:lnTo>
                  <a:pt x="132732" y="17529"/>
                </a:lnTo>
                <a:lnTo>
                  <a:pt x="139923" y="16449"/>
                </a:lnTo>
                <a:lnTo>
                  <a:pt x="147575" y="14776"/>
                </a:lnTo>
                <a:lnTo>
                  <a:pt x="155534" y="12708"/>
                </a:lnTo>
                <a:lnTo>
                  <a:pt x="162744" y="11330"/>
                </a:lnTo>
                <a:lnTo>
                  <a:pt x="169456" y="10411"/>
                </a:lnTo>
                <a:lnTo>
                  <a:pt x="175836" y="9798"/>
                </a:lnTo>
                <a:lnTo>
                  <a:pt x="182947" y="8437"/>
                </a:lnTo>
                <a:lnTo>
                  <a:pt x="190545" y="6577"/>
                </a:lnTo>
                <a:lnTo>
                  <a:pt x="198468" y="4385"/>
                </a:lnTo>
                <a:lnTo>
                  <a:pt x="204702" y="2923"/>
                </a:lnTo>
                <a:lnTo>
                  <a:pt x="209810" y="1949"/>
                </a:lnTo>
                <a:lnTo>
                  <a:pt x="214169" y="1299"/>
                </a:lnTo>
                <a:lnTo>
                  <a:pt x="218027" y="866"/>
                </a:lnTo>
                <a:lnTo>
                  <a:pt x="221551" y="578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5"/>
          <p:cNvSpPr/>
          <p:nvPr/>
        </p:nvSpPr>
        <p:spPr>
          <a:xfrm>
            <a:off x="6817994" y="1800225"/>
            <a:ext cx="51437" cy="274321"/>
          </a:xfrm>
          <a:custGeom>
            <a:avLst/>
            <a:gdLst/>
            <a:ahLst/>
            <a:cxnLst/>
            <a:rect l="0" t="0" r="0" b="0"/>
            <a:pathLst>
              <a:path w="51437" h="274321">
                <a:moveTo>
                  <a:pt x="0" y="0"/>
                </a:moveTo>
                <a:lnTo>
                  <a:pt x="0" y="57560"/>
                </a:lnTo>
                <a:lnTo>
                  <a:pt x="954" y="63138"/>
                </a:lnTo>
                <a:lnTo>
                  <a:pt x="2541" y="68762"/>
                </a:lnTo>
                <a:lnTo>
                  <a:pt x="4552" y="74416"/>
                </a:lnTo>
                <a:lnTo>
                  <a:pt x="5892" y="81043"/>
                </a:lnTo>
                <a:lnTo>
                  <a:pt x="6786" y="88319"/>
                </a:lnTo>
                <a:lnTo>
                  <a:pt x="7382" y="96026"/>
                </a:lnTo>
                <a:lnTo>
                  <a:pt x="7779" y="104022"/>
                </a:lnTo>
                <a:lnTo>
                  <a:pt x="8220" y="120527"/>
                </a:lnTo>
                <a:lnTo>
                  <a:pt x="9290" y="127976"/>
                </a:lnTo>
                <a:lnTo>
                  <a:pt x="10956" y="134847"/>
                </a:lnTo>
                <a:lnTo>
                  <a:pt x="20473" y="164114"/>
                </a:lnTo>
                <a:lnTo>
                  <a:pt x="22222" y="171321"/>
                </a:lnTo>
                <a:lnTo>
                  <a:pt x="23388" y="178032"/>
                </a:lnTo>
                <a:lnTo>
                  <a:pt x="24165" y="184410"/>
                </a:lnTo>
                <a:lnTo>
                  <a:pt x="24682" y="190568"/>
                </a:lnTo>
                <a:lnTo>
                  <a:pt x="25027" y="196577"/>
                </a:lnTo>
                <a:lnTo>
                  <a:pt x="25411" y="208335"/>
                </a:lnTo>
                <a:lnTo>
                  <a:pt x="25582" y="219911"/>
                </a:lnTo>
                <a:lnTo>
                  <a:pt x="26580" y="224712"/>
                </a:lnTo>
                <a:lnTo>
                  <a:pt x="28198" y="228865"/>
                </a:lnTo>
                <a:lnTo>
                  <a:pt x="30229" y="232587"/>
                </a:lnTo>
                <a:lnTo>
                  <a:pt x="37638" y="246926"/>
                </a:lnTo>
                <a:lnTo>
                  <a:pt x="39380" y="251295"/>
                </a:lnTo>
                <a:lnTo>
                  <a:pt x="40541" y="255160"/>
                </a:lnTo>
                <a:lnTo>
                  <a:pt x="42405" y="263656"/>
                </a:lnTo>
                <a:lnTo>
                  <a:pt x="43510" y="265305"/>
                </a:lnTo>
                <a:lnTo>
                  <a:pt x="45199" y="267358"/>
                </a:lnTo>
                <a:lnTo>
                  <a:pt x="51436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6"/>
          <p:cNvSpPr/>
          <p:nvPr/>
        </p:nvSpPr>
        <p:spPr>
          <a:xfrm>
            <a:off x="6655117" y="1911701"/>
            <a:ext cx="402853" cy="136727"/>
          </a:xfrm>
          <a:custGeom>
            <a:avLst/>
            <a:gdLst/>
            <a:ahLst/>
            <a:cxnLst/>
            <a:rect l="0" t="0" r="0" b="0"/>
            <a:pathLst>
              <a:path w="402853" h="136727">
                <a:moveTo>
                  <a:pt x="0" y="42829"/>
                </a:moveTo>
                <a:lnTo>
                  <a:pt x="4551" y="38278"/>
                </a:lnTo>
                <a:lnTo>
                  <a:pt x="6844" y="36937"/>
                </a:lnTo>
                <a:lnTo>
                  <a:pt x="11931" y="35448"/>
                </a:lnTo>
                <a:lnTo>
                  <a:pt x="13670" y="34098"/>
                </a:lnTo>
                <a:lnTo>
                  <a:pt x="14828" y="32246"/>
                </a:lnTo>
                <a:lnTo>
                  <a:pt x="15600" y="30058"/>
                </a:lnTo>
                <a:lnTo>
                  <a:pt x="18020" y="27648"/>
                </a:lnTo>
                <a:lnTo>
                  <a:pt x="21539" y="25088"/>
                </a:lnTo>
                <a:lnTo>
                  <a:pt x="25789" y="22429"/>
                </a:lnTo>
                <a:lnTo>
                  <a:pt x="35592" y="19475"/>
                </a:lnTo>
                <a:lnTo>
                  <a:pt x="47252" y="17209"/>
                </a:lnTo>
                <a:lnTo>
                  <a:pt x="54361" y="15271"/>
                </a:lnTo>
                <a:lnTo>
                  <a:pt x="61958" y="13027"/>
                </a:lnTo>
                <a:lnTo>
                  <a:pt x="69881" y="11531"/>
                </a:lnTo>
                <a:lnTo>
                  <a:pt x="78020" y="10533"/>
                </a:lnTo>
                <a:lnTo>
                  <a:pt x="86303" y="9868"/>
                </a:lnTo>
                <a:lnTo>
                  <a:pt x="94683" y="8473"/>
                </a:lnTo>
                <a:lnTo>
                  <a:pt x="103127" y="6590"/>
                </a:lnTo>
                <a:lnTo>
                  <a:pt x="111614" y="4382"/>
                </a:lnTo>
                <a:lnTo>
                  <a:pt x="120129" y="2910"/>
                </a:lnTo>
                <a:lnTo>
                  <a:pt x="128664" y="1929"/>
                </a:lnTo>
                <a:lnTo>
                  <a:pt x="137211" y="1274"/>
                </a:lnTo>
                <a:lnTo>
                  <a:pt x="144814" y="838"/>
                </a:lnTo>
                <a:lnTo>
                  <a:pt x="158342" y="354"/>
                </a:lnTo>
                <a:lnTo>
                  <a:pt x="182549" y="43"/>
                </a:lnTo>
                <a:lnTo>
                  <a:pt x="194163" y="0"/>
                </a:lnTo>
                <a:lnTo>
                  <a:pt x="205675" y="2521"/>
                </a:lnTo>
                <a:lnTo>
                  <a:pt x="217141" y="5864"/>
                </a:lnTo>
                <a:lnTo>
                  <a:pt x="228587" y="7350"/>
                </a:lnTo>
                <a:lnTo>
                  <a:pt x="237484" y="10550"/>
                </a:lnTo>
                <a:lnTo>
                  <a:pt x="241190" y="12737"/>
                </a:lnTo>
                <a:lnTo>
                  <a:pt x="244613" y="15148"/>
                </a:lnTo>
                <a:lnTo>
                  <a:pt x="247849" y="17707"/>
                </a:lnTo>
                <a:lnTo>
                  <a:pt x="250957" y="20366"/>
                </a:lnTo>
                <a:lnTo>
                  <a:pt x="253982" y="23091"/>
                </a:lnTo>
                <a:lnTo>
                  <a:pt x="259884" y="28659"/>
                </a:lnTo>
                <a:lnTo>
                  <a:pt x="261839" y="32430"/>
                </a:lnTo>
                <a:lnTo>
                  <a:pt x="263142" y="36848"/>
                </a:lnTo>
                <a:lnTo>
                  <a:pt x="264010" y="41699"/>
                </a:lnTo>
                <a:lnTo>
                  <a:pt x="264589" y="45886"/>
                </a:lnTo>
                <a:lnTo>
                  <a:pt x="264976" y="49629"/>
                </a:lnTo>
                <a:lnTo>
                  <a:pt x="265233" y="53077"/>
                </a:lnTo>
                <a:lnTo>
                  <a:pt x="265404" y="57281"/>
                </a:lnTo>
                <a:lnTo>
                  <a:pt x="265646" y="71347"/>
                </a:lnTo>
                <a:lnTo>
                  <a:pt x="265703" y="78681"/>
                </a:lnTo>
                <a:lnTo>
                  <a:pt x="266670" y="81970"/>
                </a:lnTo>
                <a:lnTo>
                  <a:pt x="268268" y="85115"/>
                </a:lnTo>
                <a:lnTo>
                  <a:pt x="270285" y="88165"/>
                </a:lnTo>
                <a:lnTo>
                  <a:pt x="271630" y="92103"/>
                </a:lnTo>
                <a:lnTo>
                  <a:pt x="272527" y="96633"/>
                </a:lnTo>
                <a:lnTo>
                  <a:pt x="273125" y="101558"/>
                </a:lnTo>
                <a:lnTo>
                  <a:pt x="274475" y="105794"/>
                </a:lnTo>
                <a:lnTo>
                  <a:pt x="276328" y="109571"/>
                </a:lnTo>
                <a:lnTo>
                  <a:pt x="278517" y="113041"/>
                </a:lnTo>
                <a:lnTo>
                  <a:pt x="280928" y="116307"/>
                </a:lnTo>
                <a:lnTo>
                  <a:pt x="283488" y="119437"/>
                </a:lnTo>
                <a:lnTo>
                  <a:pt x="286147" y="122475"/>
                </a:lnTo>
                <a:lnTo>
                  <a:pt x="289824" y="124502"/>
                </a:lnTo>
                <a:lnTo>
                  <a:pt x="298991" y="126753"/>
                </a:lnTo>
                <a:lnTo>
                  <a:pt x="306875" y="130293"/>
                </a:lnTo>
                <a:lnTo>
                  <a:pt x="310311" y="132571"/>
                </a:lnTo>
                <a:lnTo>
                  <a:pt x="316669" y="135101"/>
                </a:lnTo>
                <a:lnTo>
                  <a:pt x="323622" y="136226"/>
                </a:lnTo>
                <a:lnTo>
                  <a:pt x="333062" y="136726"/>
                </a:lnTo>
                <a:lnTo>
                  <a:pt x="337294" y="135907"/>
                </a:lnTo>
                <a:lnTo>
                  <a:pt x="347801" y="131156"/>
                </a:lnTo>
                <a:lnTo>
                  <a:pt x="353968" y="129710"/>
                </a:lnTo>
                <a:lnTo>
                  <a:pt x="357899" y="127420"/>
                </a:lnTo>
                <a:lnTo>
                  <a:pt x="362424" y="123988"/>
                </a:lnTo>
                <a:lnTo>
                  <a:pt x="367346" y="119794"/>
                </a:lnTo>
                <a:lnTo>
                  <a:pt x="372533" y="116047"/>
                </a:lnTo>
                <a:lnTo>
                  <a:pt x="377895" y="112596"/>
                </a:lnTo>
                <a:lnTo>
                  <a:pt x="383375" y="109342"/>
                </a:lnTo>
                <a:lnTo>
                  <a:pt x="387981" y="106221"/>
                </a:lnTo>
                <a:lnTo>
                  <a:pt x="392004" y="103188"/>
                </a:lnTo>
                <a:lnTo>
                  <a:pt x="395638" y="100213"/>
                </a:lnTo>
                <a:lnTo>
                  <a:pt x="398061" y="96325"/>
                </a:lnTo>
                <a:lnTo>
                  <a:pt x="399677" y="91828"/>
                </a:lnTo>
                <a:lnTo>
                  <a:pt x="400754" y="86925"/>
                </a:lnTo>
                <a:lnTo>
                  <a:pt x="401472" y="82704"/>
                </a:lnTo>
                <a:lnTo>
                  <a:pt x="401950" y="78937"/>
                </a:lnTo>
                <a:lnTo>
                  <a:pt x="402270" y="75473"/>
                </a:lnTo>
                <a:lnTo>
                  <a:pt x="402482" y="71259"/>
                </a:lnTo>
                <a:lnTo>
                  <a:pt x="402718" y="61497"/>
                </a:lnTo>
                <a:lnTo>
                  <a:pt x="402852" y="49842"/>
                </a:lnTo>
                <a:lnTo>
                  <a:pt x="401918" y="46551"/>
                </a:lnTo>
                <a:lnTo>
                  <a:pt x="400343" y="43406"/>
                </a:lnTo>
                <a:lnTo>
                  <a:pt x="398340" y="40356"/>
                </a:lnTo>
                <a:lnTo>
                  <a:pt x="396053" y="37370"/>
                </a:lnTo>
                <a:lnTo>
                  <a:pt x="393576" y="34427"/>
                </a:lnTo>
                <a:lnTo>
                  <a:pt x="390971" y="31512"/>
                </a:lnTo>
                <a:lnTo>
                  <a:pt x="387329" y="28617"/>
                </a:lnTo>
                <a:lnTo>
                  <a:pt x="382997" y="25734"/>
                </a:lnTo>
                <a:lnTo>
                  <a:pt x="378204" y="22860"/>
                </a:lnTo>
                <a:lnTo>
                  <a:pt x="367798" y="19666"/>
                </a:lnTo>
                <a:lnTo>
                  <a:pt x="356823" y="18247"/>
                </a:lnTo>
                <a:lnTo>
                  <a:pt x="345595" y="17616"/>
                </a:lnTo>
                <a:lnTo>
                  <a:pt x="334256" y="14795"/>
                </a:lnTo>
                <a:lnTo>
                  <a:pt x="328565" y="12710"/>
                </a:lnTo>
                <a:lnTo>
                  <a:pt x="321913" y="12272"/>
                </a:lnTo>
                <a:lnTo>
                  <a:pt x="314621" y="12932"/>
                </a:lnTo>
                <a:lnTo>
                  <a:pt x="306903" y="14325"/>
                </a:lnTo>
                <a:lnTo>
                  <a:pt x="299852" y="15254"/>
                </a:lnTo>
                <a:lnTo>
                  <a:pt x="293247" y="15873"/>
                </a:lnTo>
                <a:lnTo>
                  <a:pt x="281779" y="16561"/>
                </a:lnTo>
                <a:lnTo>
                  <a:pt x="273508" y="16866"/>
                </a:lnTo>
                <a:lnTo>
                  <a:pt x="264117" y="19542"/>
                </a:lnTo>
                <a:lnTo>
                  <a:pt x="258946" y="21589"/>
                </a:lnTo>
                <a:lnTo>
                  <a:pt x="254545" y="23907"/>
                </a:lnTo>
                <a:lnTo>
                  <a:pt x="250659" y="26404"/>
                </a:lnTo>
                <a:lnTo>
                  <a:pt x="240030" y="342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7"/>
          <p:cNvSpPr/>
          <p:nvPr/>
        </p:nvSpPr>
        <p:spPr>
          <a:xfrm>
            <a:off x="7109459" y="1894522"/>
            <a:ext cx="257176" cy="137117"/>
          </a:xfrm>
          <a:custGeom>
            <a:avLst/>
            <a:gdLst/>
            <a:ahLst/>
            <a:cxnLst/>
            <a:rect l="0" t="0" r="0" b="0"/>
            <a:pathLst>
              <a:path w="257176" h="137117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7381" y="8219"/>
                </a:lnTo>
                <a:lnTo>
                  <a:pt x="10583" y="10956"/>
                </a:lnTo>
                <a:lnTo>
                  <a:pt x="15182" y="15347"/>
                </a:lnTo>
                <a:lnTo>
                  <a:pt x="20401" y="20473"/>
                </a:lnTo>
                <a:lnTo>
                  <a:pt x="22173" y="23174"/>
                </a:lnTo>
                <a:lnTo>
                  <a:pt x="23355" y="25927"/>
                </a:lnTo>
                <a:lnTo>
                  <a:pt x="24142" y="28715"/>
                </a:lnTo>
                <a:lnTo>
                  <a:pt x="25620" y="32478"/>
                </a:lnTo>
                <a:lnTo>
                  <a:pt x="27558" y="36892"/>
                </a:lnTo>
                <a:lnTo>
                  <a:pt x="29802" y="41740"/>
                </a:lnTo>
                <a:lnTo>
                  <a:pt x="31298" y="45924"/>
                </a:lnTo>
                <a:lnTo>
                  <a:pt x="32296" y="49666"/>
                </a:lnTo>
                <a:lnTo>
                  <a:pt x="32960" y="53113"/>
                </a:lnTo>
                <a:lnTo>
                  <a:pt x="33404" y="56364"/>
                </a:lnTo>
                <a:lnTo>
                  <a:pt x="33699" y="59483"/>
                </a:lnTo>
                <a:lnTo>
                  <a:pt x="33897" y="62516"/>
                </a:lnTo>
                <a:lnTo>
                  <a:pt x="34980" y="66442"/>
                </a:lnTo>
                <a:lnTo>
                  <a:pt x="36655" y="70965"/>
                </a:lnTo>
                <a:lnTo>
                  <a:pt x="38725" y="75885"/>
                </a:lnTo>
                <a:lnTo>
                  <a:pt x="41057" y="80117"/>
                </a:lnTo>
                <a:lnTo>
                  <a:pt x="43564" y="83892"/>
                </a:lnTo>
                <a:lnTo>
                  <a:pt x="46188" y="87360"/>
                </a:lnTo>
                <a:lnTo>
                  <a:pt x="47937" y="90625"/>
                </a:lnTo>
                <a:lnTo>
                  <a:pt x="49104" y="93754"/>
                </a:lnTo>
                <a:lnTo>
                  <a:pt x="49881" y="96793"/>
                </a:lnTo>
                <a:lnTo>
                  <a:pt x="51351" y="99771"/>
                </a:lnTo>
                <a:lnTo>
                  <a:pt x="53285" y="102709"/>
                </a:lnTo>
                <a:lnTo>
                  <a:pt x="55526" y="105620"/>
                </a:lnTo>
                <a:lnTo>
                  <a:pt x="57973" y="108514"/>
                </a:lnTo>
                <a:lnTo>
                  <a:pt x="60556" y="111395"/>
                </a:lnTo>
                <a:lnTo>
                  <a:pt x="63231" y="114268"/>
                </a:lnTo>
                <a:lnTo>
                  <a:pt x="65967" y="116184"/>
                </a:lnTo>
                <a:lnTo>
                  <a:pt x="73415" y="118880"/>
                </a:lnTo>
                <a:lnTo>
                  <a:pt x="75492" y="119511"/>
                </a:lnTo>
                <a:lnTo>
                  <a:pt x="81212" y="119866"/>
                </a:lnTo>
                <a:lnTo>
                  <a:pt x="83669" y="118963"/>
                </a:lnTo>
                <a:lnTo>
                  <a:pt x="88939" y="115420"/>
                </a:lnTo>
                <a:lnTo>
                  <a:pt x="94191" y="111276"/>
                </a:lnTo>
                <a:lnTo>
                  <a:pt x="98379" y="107241"/>
                </a:lnTo>
                <a:lnTo>
                  <a:pt x="99876" y="104831"/>
                </a:lnTo>
                <a:lnTo>
                  <a:pt x="100874" y="102273"/>
                </a:lnTo>
                <a:lnTo>
                  <a:pt x="101540" y="99614"/>
                </a:lnTo>
                <a:lnTo>
                  <a:pt x="102936" y="96890"/>
                </a:lnTo>
                <a:lnTo>
                  <a:pt x="104819" y="94121"/>
                </a:lnTo>
                <a:lnTo>
                  <a:pt x="107027" y="91322"/>
                </a:lnTo>
                <a:lnTo>
                  <a:pt x="109452" y="88504"/>
                </a:lnTo>
                <a:lnTo>
                  <a:pt x="112021" y="85673"/>
                </a:lnTo>
                <a:lnTo>
                  <a:pt x="114686" y="82833"/>
                </a:lnTo>
                <a:lnTo>
                  <a:pt x="116462" y="79034"/>
                </a:lnTo>
                <a:lnTo>
                  <a:pt x="117647" y="74597"/>
                </a:lnTo>
                <a:lnTo>
                  <a:pt x="118436" y="69734"/>
                </a:lnTo>
                <a:lnTo>
                  <a:pt x="118963" y="64587"/>
                </a:lnTo>
                <a:lnTo>
                  <a:pt x="119314" y="59250"/>
                </a:lnTo>
                <a:lnTo>
                  <a:pt x="119704" y="49194"/>
                </a:lnTo>
                <a:lnTo>
                  <a:pt x="119923" y="38177"/>
                </a:lnTo>
                <a:lnTo>
                  <a:pt x="119974" y="31890"/>
                </a:lnTo>
                <a:lnTo>
                  <a:pt x="119036" y="28880"/>
                </a:lnTo>
                <a:lnTo>
                  <a:pt x="117458" y="25921"/>
                </a:lnTo>
                <a:lnTo>
                  <a:pt x="115453" y="22996"/>
                </a:lnTo>
                <a:lnTo>
                  <a:pt x="114116" y="20093"/>
                </a:lnTo>
                <a:lnTo>
                  <a:pt x="113225" y="17205"/>
                </a:lnTo>
                <a:lnTo>
                  <a:pt x="112631" y="14328"/>
                </a:lnTo>
                <a:lnTo>
                  <a:pt x="112235" y="11457"/>
                </a:lnTo>
                <a:lnTo>
                  <a:pt x="111971" y="8590"/>
                </a:lnTo>
                <a:lnTo>
                  <a:pt x="111446" y="44"/>
                </a:lnTo>
                <a:lnTo>
                  <a:pt x="111444" y="4564"/>
                </a:lnTo>
                <a:lnTo>
                  <a:pt x="112397" y="5900"/>
                </a:lnTo>
                <a:lnTo>
                  <a:pt x="113984" y="6791"/>
                </a:lnTo>
                <a:lnTo>
                  <a:pt x="115994" y="7385"/>
                </a:lnTo>
                <a:lnTo>
                  <a:pt x="117334" y="9686"/>
                </a:lnTo>
                <a:lnTo>
                  <a:pt x="118228" y="13125"/>
                </a:lnTo>
                <a:lnTo>
                  <a:pt x="118824" y="17322"/>
                </a:lnTo>
                <a:lnTo>
                  <a:pt x="119221" y="21073"/>
                </a:lnTo>
                <a:lnTo>
                  <a:pt x="119486" y="24526"/>
                </a:lnTo>
                <a:lnTo>
                  <a:pt x="119663" y="27781"/>
                </a:lnTo>
                <a:lnTo>
                  <a:pt x="120733" y="30903"/>
                </a:lnTo>
                <a:lnTo>
                  <a:pt x="122399" y="33937"/>
                </a:lnTo>
                <a:lnTo>
                  <a:pt x="124462" y="36912"/>
                </a:lnTo>
                <a:lnTo>
                  <a:pt x="125838" y="40801"/>
                </a:lnTo>
                <a:lnTo>
                  <a:pt x="126754" y="45298"/>
                </a:lnTo>
                <a:lnTo>
                  <a:pt x="127365" y="50201"/>
                </a:lnTo>
                <a:lnTo>
                  <a:pt x="128726" y="55375"/>
                </a:lnTo>
                <a:lnTo>
                  <a:pt x="130585" y="60729"/>
                </a:lnTo>
                <a:lnTo>
                  <a:pt x="132777" y="66204"/>
                </a:lnTo>
                <a:lnTo>
                  <a:pt x="134239" y="70806"/>
                </a:lnTo>
                <a:lnTo>
                  <a:pt x="135212" y="74826"/>
                </a:lnTo>
                <a:lnTo>
                  <a:pt x="135862" y="78459"/>
                </a:lnTo>
                <a:lnTo>
                  <a:pt x="137247" y="82786"/>
                </a:lnTo>
                <a:lnTo>
                  <a:pt x="139124" y="87576"/>
                </a:lnTo>
                <a:lnTo>
                  <a:pt x="141327" y="92674"/>
                </a:lnTo>
                <a:lnTo>
                  <a:pt x="143748" y="97025"/>
                </a:lnTo>
                <a:lnTo>
                  <a:pt x="146315" y="100879"/>
                </a:lnTo>
                <a:lnTo>
                  <a:pt x="148978" y="104400"/>
                </a:lnTo>
                <a:lnTo>
                  <a:pt x="151707" y="107700"/>
                </a:lnTo>
                <a:lnTo>
                  <a:pt x="154478" y="110852"/>
                </a:lnTo>
                <a:lnTo>
                  <a:pt x="157278" y="113907"/>
                </a:lnTo>
                <a:lnTo>
                  <a:pt x="162929" y="119840"/>
                </a:lnTo>
                <a:lnTo>
                  <a:pt x="174318" y="131410"/>
                </a:lnTo>
                <a:lnTo>
                  <a:pt x="177172" y="133327"/>
                </a:lnTo>
                <a:lnTo>
                  <a:pt x="182884" y="135456"/>
                </a:lnTo>
                <a:lnTo>
                  <a:pt x="186693" y="136024"/>
                </a:lnTo>
                <a:lnTo>
                  <a:pt x="191137" y="136403"/>
                </a:lnTo>
                <a:lnTo>
                  <a:pt x="202856" y="137010"/>
                </a:lnTo>
                <a:lnTo>
                  <a:pt x="213987" y="137116"/>
                </a:lnTo>
                <a:lnTo>
                  <a:pt x="218859" y="136178"/>
                </a:lnTo>
                <a:lnTo>
                  <a:pt x="224011" y="134600"/>
                </a:lnTo>
                <a:lnTo>
                  <a:pt x="229351" y="132596"/>
                </a:lnTo>
                <a:lnTo>
                  <a:pt x="233864" y="130308"/>
                </a:lnTo>
                <a:lnTo>
                  <a:pt x="237824" y="127829"/>
                </a:lnTo>
                <a:lnTo>
                  <a:pt x="241417" y="125225"/>
                </a:lnTo>
                <a:lnTo>
                  <a:pt x="247950" y="122330"/>
                </a:lnTo>
                <a:lnTo>
                  <a:pt x="257175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8"/>
          <p:cNvSpPr/>
          <p:nvPr/>
        </p:nvSpPr>
        <p:spPr>
          <a:xfrm>
            <a:off x="7426655" y="1758713"/>
            <a:ext cx="300026" cy="264398"/>
          </a:xfrm>
          <a:custGeom>
            <a:avLst/>
            <a:gdLst/>
            <a:ahLst/>
            <a:cxnLst/>
            <a:rect l="0" t="0" r="0" b="0"/>
            <a:pathLst>
              <a:path w="300026" h="264398">
                <a:moveTo>
                  <a:pt x="59995" y="127237"/>
                </a:moveTo>
                <a:lnTo>
                  <a:pt x="59995" y="114466"/>
                </a:lnTo>
                <a:lnTo>
                  <a:pt x="59043" y="113008"/>
                </a:lnTo>
                <a:lnTo>
                  <a:pt x="57455" y="112036"/>
                </a:lnTo>
                <a:lnTo>
                  <a:pt x="52614" y="110476"/>
                </a:lnTo>
                <a:lnTo>
                  <a:pt x="49411" y="112802"/>
                </a:lnTo>
                <a:lnTo>
                  <a:pt x="47225" y="114756"/>
                </a:lnTo>
                <a:lnTo>
                  <a:pt x="44814" y="116059"/>
                </a:lnTo>
                <a:lnTo>
                  <a:pt x="36870" y="118845"/>
                </a:lnTo>
                <a:lnTo>
                  <a:pt x="31302" y="122872"/>
                </a:lnTo>
                <a:lnTo>
                  <a:pt x="25652" y="130377"/>
                </a:lnTo>
                <a:lnTo>
                  <a:pt x="22812" y="135045"/>
                </a:lnTo>
                <a:lnTo>
                  <a:pt x="17116" y="142772"/>
                </a:lnTo>
                <a:lnTo>
                  <a:pt x="11410" y="150334"/>
                </a:lnTo>
                <a:lnTo>
                  <a:pt x="8555" y="155017"/>
                </a:lnTo>
                <a:lnTo>
                  <a:pt x="5699" y="160045"/>
                </a:lnTo>
                <a:lnTo>
                  <a:pt x="3795" y="165301"/>
                </a:lnTo>
                <a:lnTo>
                  <a:pt x="2526" y="170710"/>
                </a:lnTo>
                <a:lnTo>
                  <a:pt x="1679" y="176222"/>
                </a:lnTo>
                <a:lnTo>
                  <a:pt x="1115" y="180848"/>
                </a:lnTo>
                <a:lnTo>
                  <a:pt x="489" y="188529"/>
                </a:lnTo>
                <a:lnTo>
                  <a:pt x="321" y="192863"/>
                </a:lnTo>
                <a:lnTo>
                  <a:pt x="87" y="207112"/>
                </a:lnTo>
                <a:lnTo>
                  <a:pt x="0" y="228548"/>
                </a:lnTo>
                <a:lnTo>
                  <a:pt x="948" y="232878"/>
                </a:lnTo>
                <a:lnTo>
                  <a:pt x="4542" y="240228"/>
                </a:lnTo>
                <a:lnTo>
                  <a:pt x="9314" y="246670"/>
                </a:lnTo>
                <a:lnTo>
                  <a:pt x="14610" y="252708"/>
                </a:lnTo>
                <a:lnTo>
                  <a:pt x="20139" y="258567"/>
                </a:lnTo>
                <a:lnTo>
                  <a:pt x="22946" y="260510"/>
                </a:lnTo>
                <a:lnTo>
                  <a:pt x="28606" y="262669"/>
                </a:lnTo>
                <a:lnTo>
                  <a:pt x="36837" y="263629"/>
                </a:lnTo>
                <a:lnTo>
                  <a:pt x="45892" y="264055"/>
                </a:lnTo>
                <a:lnTo>
                  <a:pt x="53092" y="264245"/>
                </a:lnTo>
                <a:lnTo>
                  <a:pt x="67051" y="264352"/>
                </a:lnTo>
                <a:lnTo>
                  <a:pt x="72319" y="263414"/>
                </a:lnTo>
                <a:lnTo>
                  <a:pt x="77736" y="261837"/>
                </a:lnTo>
                <a:lnTo>
                  <a:pt x="83252" y="259832"/>
                </a:lnTo>
                <a:lnTo>
                  <a:pt x="91921" y="255066"/>
                </a:lnTo>
                <a:lnTo>
                  <a:pt x="99902" y="249772"/>
                </a:lnTo>
                <a:lnTo>
                  <a:pt x="104696" y="247027"/>
                </a:lnTo>
                <a:lnTo>
                  <a:pt x="109798" y="244244"/>
                </a:lnTo>
                <a:lnTo>
                  <a:pt x="115104" y="240484"/>
                </a:lnTo>
                <a:lnTo>
                  <a:pt x="120547" y="236072"/>
                </a:lnTo>
                <a:lnTo>
                  <a:pt x="126080" y="231226"/>
                </a:lnTo>
                <a:lnTo>
                  <a:pt x="134768" y="223302"/>
                </a:lnTo>
                <a:lnTo>
                  <a:pt x="141805" y="215652"/>
                </a:lnTo>
                <a:lnTo>
                  <a:pt x="145015" y="210945"/>
                </a:lnTo>
                <a:lnTo>
                  <a:pt x="148107" y="205902"/>
                </a:lnTo>
                <a:lnTo>
                  <a:pt x="151121" y="200636"/>
                </a:lnTo>
                <a:lnTo>
                  <a:pt x="157010" y="189703"/>
                </a:lnTo>
                <a:lnTo>
                  <a:pt x="158962" y="183169"/>
                </a:lnTo>
                <a:lnTo>
                  <a:pt x="160263" y="175955"/>
                </a:lnTo>
                <a:lnTo>
                  <a:pt x="161130" y="168288"/>
                </a:lnTo>
                <a:lnTo>
                  <a:pt x="162661" y="161271"/>
                </a:lnTo>
                <a:lnTo>
                  <a:pt x="164634" y="154689"/>
                </a:lnTo>
                <a:lnTo>
                  <a:pt x="166902" y="148396"/>
                </a:lnTo>
                <a:lnTo>
                  <a:pt x="168413" y="141343"/>
                </a:lnTo>
                <a:lnTo>
                  <a:pt x="169422" y="133783"/>
                </a:lnTo>
                <a:lnTo>
                  <a:pt x="170093" y="125886"/>
                </a:lnTo>
                <a:lnTo>
                  <a:pt x="170541" y="118716"/>
                </a:lnTo>
                <a:lnTo>
                  <a:pt x="171039" y="105670"/>
                </a:lnTo>
                <a:lnTo>
                  <a:pt x="171319" y="87615"/>
                </a:lnTo>
                <a:lnTo>
                  <a:pt x="171426" y="50145"/>
                </a:lnTo>
                <a:lnTo>
                  <a:pt x="170478" y="45362"/>
                </a:lnTo>
                <a:lnTo>
                  <a:pt x="168893" y="40269"/>
                </a:lnTo>
                <a:lnTo>
                  <a:pt x="166883" y="34968"/>
                </a:lnTo>
                <a:lnTo>
                  <a:pt x="164591" y="30482"/>
                </a:lnTo>
                <a:lnTo>
                  <a:pt x="159505" y="22957"/>
                </a:lnTo>
                <a:lnTo>
                  <a:pt x="156609" y="16438"/>
                </a:lnTo>
                <a:lnTo>
                  <a:pt x="155836" y="13366"/>
                </a:lnTo>
                <a:lnTo>
                  <a:pt x="154369" y="11317"/>
                </a:lnTo>
                <a:lnTo>
                  <a:pt x="152438" y="9952"/>
                </a:lnTo>
                <a:lnTo>
                  <a:pt x="150199" y="9042"/>
                </a:lnTo>
                <a:lnTo>
                  <a:pt x="148705" y="7483"/>
                </a:lnTo>
                <a:lnTo>
                  <a:pt x="147710" y="5491"/>
                </a:lnTo>
                <a:lnTo>
                  <a:pt x="146113" y="0"/>
                </a:lnTo>
                <a:lnTo>
                  <a:pt x="145981" y="502"/>
                </a:lnTo>
                <a:lnTo>
                  <a:pt x="145771" y="8152"/>
                </a:lnTo>
                <a:lnTo>
                  <a:pt x="145720" y="80475"/>
                </a:lnTo>
                <a:lnTo>
                  <a:pt x="146672" y="86537"/>
                </a:lnTo>
                <a:lnTo>
                  <a:pt x="148260" y="92484"/>
                </a:lnTo>
                <a:lnTo>
                  <a:pt x="150270" y="98353"/>
                </a:lnTo>
                <a:lnTo>
                  <a:pt x="151611" y="104171"/>
                </a:lnTo>
                <a:lnTo>
                  <a:pt x="152504" y="109954"/>
                </a:lnTo>
                <a:lnTo>
                  <a:pt x="153100" y="115715"/>
                </a:lnTo>
                <a:lnTo>
                  <a:pt x="154451" y="121461"/>
                </a:lnTo>
                <a:lnTo>
                  <a:pt x="156303" y="127196"/>
                </a:lnTo>
                <a:lnTo>
                  <a:pt x="158490" y="132925"/>
                </a:lnTo>
                <a:lnTo>
                  <a:pt x="159949" y="138649"/>
                </a:lnTo>
                <a:lnTo>
                  <a:pt x="160921" y="144370"/>
                </a:lnTo>
                <a:lnTo>
                  <a:pt x="161568" y="150089"/>
                </a:lnTo>
                <a:lnTo>
                  <a:pt x="162001" y="155806"/>
                </a:lnTo>
                <a:lnTo>
                  <a:pt x="162288" y="161523"/>
                </a:lnTo>
                <a:lnTo>
                  <a:pt x="162608" y="172955"/>
                </a:lnTo>
                <a:lnTo>
                  <a:pt x="162751" y="184386"/>
                </a:lnTo>
                <a:lnTo>
                  <a:pt x="163742" y="189149"/>
                </a:lnTo>
                <a:lnTo>
                  <a:pt x="168734" y="200402"/>
                </a:lnTo>
                <a:lnTo>
                  <a:pt x="170236" y="206745"/>
                </a:lnTo>
                <a:lnTo>
                  <a:pt x="170903" y="212738"/>
                </a:lnTo>
                <a:lnTo>
                  <a:pt x="171200" y="218577"/>
                </a:lnTo>
                <a:lnTo>
                  <a:pt x="171434" y="229957"/>
                </a:lnTo>
                <a:lnTo>
                  <a:pt x="171437" y="201486"/>
                </a:lnTo>
                <a:lnTo>
                  <a:pt x="172390" y="198644"/>
                </a:lnTo>
                <a:lnTo>
                  <a:pt x="175988" y="192946"/>
                </a:lnTo>
                <a:lnTo>
                  <a:pt x="180762" y="184698"/>
                </a:lnTo>
                <a:lnTo>
                  <a:pt x="183368" y="179832"/>
                </a:lnTo>
                <a:lnTo>
                  <a:pt x="191345" y="171885"/>
                </a:lnTo>
                <a:lnTo>
                  <a:pt x="196139" y="168432"/>
                </a:lnTo>
                <a:lnTo>
                  <a:pt x="201240" y="165178"/>
                </a:lnTo>
                <a:lnTo>
                  <a:pt x="206546" y="162056"/>
                </a:lnTo>
                <a:lnTo>
                  <a:pt x="211988" y="159022"/>
                </a:lnTo>
                <a:lnTo>
                  <a:pt x="220575" y="155651"/>
                </a:lnTo>
                <a:lnTo>
                  <a:pt x="228518" y="154153"/>
                </a:lnTo>
                <a:lnTo>
                  <a:pt x="233304" y="153753"/>
                </a:lnTo>
                <a:lnTo>
                  <a:pt x="242748" y="153309"/>
                </a:lnTo>
                <a:lnTo>
                  <a:pt x="250122" y="153112"/>
                </a:lnTo>
                <a:lnTo>
                  <a:pt x="264177" y="153001"/>
                </a:lnTo>
                <a:lnTo>
                  <a:pt x="267554" y="153938"/>
                </a:lnTo>
                <a:lnTo>
                  <a:pt x="269805" y="155515"/>
                </a:lnTo>
                <a:lnTo>
                  <a:pt x="275513" y="162285"/>
                </a:lnTo>
                <a:lnTo>
                  <a:pt x="280559" y="168531"/>
                </a:lnTo>
                <a:lnTo>
                  <a:pt x="283237" y="172864"/>
                </a:lnTo>
                <a:lnTo>
                  <a:pt x="285975" y="177657"/>
                </a:lnTo>
                <a:lnTo>
                  <a:pt x="289018" y="185523"/>
                </a:lnTo>
                <a:lnTo>
                  <a:pt x="291323" y="193147"/>
                </a:lnTo>
                <a:lnTo>
                  <a:pt x="293271" y="197847"/>
                </a:lnTo>
                <a:lnTo>
                  <a:pt x="295522" y="202885"/>
                </a:lnTo>
                <a:lnTo>
                  <a:pt x="297023" y="208149"/>
                </a:lnTo>
                <a:lnTo>
                  <a:pt x="298023" y="213563"/>
                </a:lnTo>
                <a:lnTo>
                  <a:pt x="298691" y="219078"/>
                </a:lnTo>
                <a:lnTo>
                  <a:pt x="299136" y="223706"/>
                </a:lnTo>
                <a:lnTo>
                  <a:pt x="299629" y="231390"/>
                </a:lnTo>
                <a:lnTo>
                  <a:pt x="299850" y="237979"/>
                </a:lnTo>
                <a:lnTo>
                  <a:pt x="300014" y="254090"/>
                </a:lnTo>
                <a:lnTo>
                  <a:pt x="300025" y="2643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9"/>
          <p:cNvSpPr/>
          <p:nvPr/>
        </p:nvSpPr>
        <p:spPr>
          <a:xfrm>
            <a:off x="7782101" y="1860594"/>
            <a:ext cx="158460" cy="171054"/>
          </a:xfrm>
          <a:custGeom>
            <a:avLst/>
            <a:gdLst/>
            <a:ahLst/>
            <a:cxnLst/>
            <a:rect l="0" t="0" r="0" b="0"/>
            <a:pathLst>
              <a:path w="158460" h="171054">
                <a:moveTo>
                  <a:pt x="64593" y="16783"/>
                </a:moveTo>
                <a:lnTo>
                  <a:pt x="64593" y="12232"/>
                </a:lnTo>
                <a:lnTo>
                  <a:pt x="63641" y="10892"/>
                </a:lnTo>
                <a:lnTo>
                  <a:pt x="62054" y="9998"/>
                </a:lnTo>
                <a:lnTo>
                  <a:pt x="57213" y="8564"/>
                </a:lnTo>
                <a:lnTo>
                  <a:pt x="56816" y="7493"/>
                </a:lnTo>
                <a:lnTo>
                  <a:pt x="56256" y="2389"/>
                </a:lnTo>
                <a:lnTo>
                  <a:pt x="56125" y="861"/>
                </a:lnTo>
                <a:lnTo>
                  <a:pt x="55139" y="453"/>
                </a:lnTo>
                <a:lnTo>
                  <a:pt x="51501" y="0"/>
                </a:lnTo>
                <a:lnTo>
                  <a:pt x="50151" y="832"/>
                </a:lnTo>
                <a:lnTo>
                  <a:pt x="49250" y="2339"/>
                </a:lnTo>
                <a:lnTo>
                  <a:pt x="48649" y="4296"/>
                </a:lnTo>
                <a:lnTo>
                  <a:pt x="47297" y="5601"/>
                </a:lnTo>
                <a:lnTo>
                  <a:pt x="45442" y="6471"/>
                </a:lnTo>
                <a:lnTo>
                  <a:pt x="43253" y="7051"/>
                </a:lnTo>
                <a:lnTo>
                  <a:pt x="39889" y="8390"/>
                </a:lnTo>
                <a:lnTo>
                  <a:pt x="35742" y="10235"/>
                </a:lnTo>
                <a:lnTo>
                  <a:pt x="31071" y="12418"/>
                </a:lnTo>
                <a:lnTo>
                  <a:pt x="27006" y="15778"/>
                </a:lnTo>
                <a:lnTo>
                  <a:pt x="23342" y="19923"/>
                </a:lnTo>
                <a:lnTo>
                  <a:pt x="19948" y="24591"/>
                </a:lnTo>
                <a:lnTo>
                  <a:pt x="16732" y="28656"/>
                </a:lnTo>
                <a:lnTo>
                  <a:pt x="13637" y="32318"/>
                </a:lnTo>
                <a:lnTo>
                  <a:pt x="10619" y="35712"/>
                </a:lnTo>
                <a:lnTo>
                  <a:pt x="8608" y="38928"/>
                </a:lnTo>
                <a:lnTo>
                  <a:pt x="7267" y="42024"/>
                </a:lnTo>
                <a:lnTo>
                  <a:pt x="6374" y="45040"/>
                </a:lnTo>
                <a:lnTo>
                  <a:pt x="4826" y="48956"/>
                </a:lnTo>
                <a:lnTo>
                  <a:pt x="2840" y="53472"/>
                </a:lnTo>
                <a:lnTo>
                  <a:pt x="565" y="58387"/>
                </a:lnTo>
                <a:lnTo>
                  <a:pt x="0" y="61664"/>
                </a:lnTo>
                <a:lnTo>
                  <a:pt x="577" y="63849"/>
                </a:lnTo>
                <a:lnTo>
                  <a:pt x="1913" y="65305"/>
                </a:lnTo>
                <a:lnTo>
                  <a:pt x="2805" y="67229"/>
                </a:lnTo>
                <a:lnTo>
                  <a:pt x="3795" y="71906"/>
                </a:lnTo>
                <a:lnTo>
                  <a:pt x="5011" y="73534"/>
                </a:lnTo>
                <a:lnTo>
                  <a:pt x="6774" y="74620"/>
                </a:lnTo>
                <a:lnTo>
                  <a:pt x="8902" y="75343"/>
                </a:lnTo>
                <a:lnTo>
                  <a:pt x="13807" y="78687"/>
                </a:lnTo>
                <a:lnTo>
                  <a:pt x="16449" y="80913"/>
                </a:lnTo>
                <a:lnTo>
                  <a:pt x="20115" y="82396"/>
                </a:lnTo>
                <a:lnTo>
                  <a:pt x="24463" y="83385"/>
                </a:lnTo>
                <a:lnTo>
                  <a:pt x="29267" y="84044"/>
                </a:lnTo>
                <a:lnTo>
                  <a:pt x="33423" y="84484"/>
                </a:lnTo>
                <a:lnTo>
                  <a:pt x="37146" y="84777"/>
                </a:lnTo>
                <a:lnTo>
                  <a:pt x="40580" y="84972"/>
                </a:lnTo>
                <a:lnTo>
                  <a:pt x="49476" y="85189"/>
                </a:lnTo>
                <a:lnTo>
                  <a:pt x="94953" y="85353"/>
                </a:lnTo>
                <a:lnTo>
                  <a:pt x="101026" y="86309"/>
                </a:lnTo>
                <a:lnTo>
                  <a:pt x="106979" y="87899"/>
                </a:lnTo>
                <a:lnTo>
                  <a:pt x="112852" y="89911"/>
                </a:lnTo>
                <a:lnTo>
                  <a:pt x="117722" y="91252"/>
                </a:lnTo>
                <a:lnTo>
                  <a:pt x="121920" y="92147"/>
                </a:lnTo>
                <a:lnTo>
                  <a:pt x="125671" y="92743"/>
                </a:lnTo>
                <a:lnTo>
                  <a:pt x="130077" y="93141"/>
                </a:lnTo>
                <a:lnTo>
                  <a:pt x="134919" y="93405"/>
                </a:lnTo>
                <a:lnTo>
                  <a:pt x="140053" y="93582"/>
                </a:lnTo>
                <a:lnTo>
                  <a:pt x="143474" y="94652"/>
                </a:lnTo>
                <a:lnTo>
                  <a:pt x="145756" y="96319"/>
                </a:lnTo>
                <a:lnTo>
                  <a:pt x="149244" y="100710"/>
                </a:lnTo>
                <a:lnTo>
                  <a:pt x="153968" y="105836"/>
                </a:lnTo>
                <a:lnTo>
                  <a:pt x="155609" y="108537"/>
                </a:lnTo>
                <a:lnTo>
                  <a:pt x="156703" y="111290"/>
                </a:lnTo>
                <a:lnTo>
                  <a:pt x="158459" y="118001"/>
                </a:lnTo>
                <a:lnTo>
                  <a:pt x="157650" y="120457"/>
                </a:lnTo>
                <a:lnTo>
                  <a:pt x="156159" y="123999"/>
                </a:lnTo>
                <a:lnTo>
                  <a:pt x="154213" y="128265"/>
                </a:lnTo>
                <a:lnTo>
                  <a:pt x="151962" y="131110"/>
                </a:lnTo>
                <a:lnTo>
                  <a:pt x="149510" y="133006"/>
                </a:lnTo>
                <a:lnTo>
                  <a:pt x="146921" y="134270"/>
                </a:lnTo>
                <a:lnTo>
                  <a:pt x="144244" y="137017"/>
                </a:lnTo>
                <a:lnTo>
                  <a:pt x="141506" y="140754"/>
                </a:lnTo>
                <a:lnTo>
                  <a:pt x="138729" y="145151"/>
                </a:lnTo>
                <a:lnTo>
                  <a:pt x="134973" y="149034"/>
                </a:lnTo>
                <a:lnTo>
                  <a:pt x="130563" y="152575"/>
                </a:lnTo>
                <a:lnTo>
                  <a:pt x="125717" y="155889"/>
                </a:lnTo>
                <a:lnTo>
                  <a:pt x="119630" y="158098"/>
                </a:lnTo>
                <a:lnTo>
                  <a:pt x="112716" y="159570"/>
                </a:lnTo>
                <a:lnTo>
                  <a:pt x="105247" y="160552"/>
                </a:lnTo>
                <a:lnTo>
                  <a:pt x="98363" y="162159"/>
                </a:lnTo>
                <a:lnTo>
                  <a:pt x="91869" y="164183"/>
                </a:lnTo>
                <a:lnTo>
                  <a:pt x="85635" y="166485"/>
                </a:lnTo>
                <a:lnTo>
                  <a:pt x="79574" y="168019"/>
                </a:lnTo>
                <a:lnTo>
                  <a:pt x="73628" y="169042"/>
                </a:lnTo>
                <a:lnTo>
                  <a:pt x="67759" y="169724"/>
                </a:lnTo>
                <a:lnTo>
                  <a:pt x="62893" y="170179"/>
                </a:lnTo>
                <a:lnTo>
                  <a:pt x="58698" y="170482"/>
                </a:lnTo>
                <a:lnTo>
                  <a:pt x="54948" y="170684"/>
                </a:lnTo>
                <a:lnTo>
                  <a:pt x="45702" y="170908"/>
                </a:lnTo>
                <a:lnTo>
                  <a:pt x="28794" y="171053"/>
                </a:lnTo>
                <a:lnTo>
                  <a:pt x="26440" y="170112"/>
                </a:lnTo>
                <a:lnTo>
                  <a:pt x="24870" y="168532"/>
                </a:lnTo>
                <a:lnTo>
                  <a:pt x="22173" y="164237"/>
                </a:lnTo>
                <a:lnTo>
                  <a:pt x="17800" y="159153"/>
                </a:lnTo>
                <a:lnTo>
                  <a:pt x="14534" y="155487"/>
                </a:lnTo>
                <a:lnTo>
                  <a:pt x="13770" y="152089"/>
                </a:lnTo>
                <a:lnTo>
                  <a:pt x="13158" y="1453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0"/>
          <p:cNvSpPr/>
          <p:nvPr/>
        </p:nvSpPr>
        <p:spPr>
          <a:xfrm>
            <a:off x="8318265" y="1714500"/>
            <a:ext cx="59926" cy="317183"/>
          </a:xfrm>
          <a:custGeom>
            <a:avLst/>
            <a:gdLst/>
            <a:ahLst/>
            <a:cxnLst/>
            <a:rect l="0" t="0" r="0" b="0"/>
            <a:pathLst>
              <a:path w="59926" h="317183">
                <a:moveTo>
                  <a:pt x="17062" y="0"/>
                </a:moveTo>
                <a:lnTo>
                  <a:pt x="12511" y="4550"/>
                </a:lnTo>
                <a:lnTo>
                  <a:pt x="11170" y="6843"/>
                </a:lnTo>
                <a:lnTo>
                  <a:pt x="9681" y="11931"/>
                </a:lnTo>
                <a:lnTo>
                  <a:pt x="8843" y="20151"/>
                </a:lnTo>
                <a:lnTo>
                  <a:pt x="7773" y="23911"/>
                </a:lnTo>
                <a:lnTo>
                  <a:pt x="6107" y="28323"/>
                </a:lnTo>
                <a:lnTo>
                  <a:pt x="4043" y="33169"/>
                </a:lnTo>
                <a:lnTo>
                  <a:pt x="3620" y="37353"/>
                </a:lnTo>
                <a:lnTo>
                  <a:pt x="4291" y="41094"/>
                </a:lnTo>
                <a:lnTo>
                  <a:pt x="5690" y="44541"/>
                </a:lnTo>
                <a:lnTo>
                  <a:pt x="5671" y="48744"/>
                </a:lnTo>
                <a:lnTo>
                  <a:pt x="4706" y="53451"/>
                </a:lnTo>
                <a:lnTo>
                  <a:pt x="3110" y="58494"/>
                </a:lnTo>
                <a:lnTo>
                  <a:pt x="2045" y="63761"/>
                </a:lnTo>
                <a:lnTo>
                  <a:pt x="1336" y="69177"/>
                </a:lnTo>
                <a:lnTo>
                  <a:pt x="863" y="74693"/>
                </a:lnTo>
                <a:lnTo>
                  <a:pt x="548" y="80275"/>
                </a:lnTo>
                <a:lnTo>
                  <a:pt x="197" y="91557"/>
                </a:lnTo>
                <a:lnTo>
                  <a:pt x="0" y="113170"/>
                </a:lnTo>
                <a:lnTo>
                  <a:pt x="924" y="120214"/>
                </a:lnTo>
                <a:lnTo>
                  <a:pt x="2494" y="126815"/>
                </a:lnTo>
                <a:lnTo>
                  <a:pt x="4492" y="133121"/>
                </a:lnTo>
                <a:lnTo>
                  <a:pt x="5824" y="139230"/>
                </a:lnTo>
                <a:lnTo>
                  <a:pt x="6712" y="145207"/>
                </a:lnTo>
                <a:lnTo>
                  <a:pt x="7305" y="151097"/>
                </a:lnTo>
                <a:lnTo>
                  <a:pt x="8653" y="156929"/>
                </a:lnTo>
                <a:lnTo>
                  <a:pt x="10503" y="162722"/>
                </a:lnTo>
                <a:lnTo>
                  <a:pt x="12690" y="168488"/>
                </a:lnTo>
                <a:lnTo>
                  <a:pt x="14147" y="175190"/>
                </a:lnTo>
                <a:lnTo>
                  <a:pt x="15119" y="182516"/>
                </a:lnTo>
                <a:lnTo>
                  <a:pt x="15767" y="190257"/>
                </a:lnTo>
                <a:lnTo>
                  <a:pt x="17151" y="197323"/>
                </a:lnTo>
                <a:lnTo>
                  <a:pt x="19026" y="203938"/>
                </a:lnTo>
                <a:lnTo>
                  <a:pt x="21229" y="210254"/>
                </a:lnTo>
                <a:lnTo>
                  <a:pt x="22698" y="216369"/>
                </a:lnTo>
                <a:lnTo>
                  <a:pt x="23676" y="222351"/>
                </a:lnTo>
                <a:lnTo>
                  <a:pt x="24330" y="228244"/>
                </a:lnTo>
                <a:lnTo>
                  <a:pt x="24764" y="234077"/>
                </a:lnTo>
                <a:lnTo>
                  <a:pt x="25055" y="239871"/>
                </a:lnTo>
                <a:lnTo>
                  <a:pt x="25248" y="245639"/>
                </a:lnTo>
                <a:lnTo>
                  <a:pt x="26329" y="250437"/>
                </a:lnTo>
                <a:lnTo>
                  <a:pt x="28003" y="254588"/>
                </a:lnTo>
                <a:lnTo>
                  <a:pt x="30071" y="258307"/>
                </a:lnTo>
                <a:lnTo>
                  <a:pt x="34909" y="267521"/>
                </a:lnTo>
                <a:lnTo>
                  <a:pt x="37533" y="272644"/>
                </a:lnTo>
                <a:lnTo>
                  <a:pt x="39281" y="277013"/>
                </a:lnTo>
                <a:lnTo>
                  <a:pt x="40447" y="280878"/>
                </a:lnTo>
                <a:lnTo>
                  <a:pt x="41224" y="284407"/>
                </a:lnTo>
                <a:lnTo>
                  <a:pt x="42695" y="287712"/>
                </a:lnTo>
                <a:lnTo>
                  <a:pt x="44629" y="290868"/>
                </a:lnTo>
                <a:lnTo>
                  <a:pt x="46870" y="293924"/>
                </a:lnTo>
                <a:lnTo>
                  <a:pt x="48364" y="296914"/>
                </a:lnTo>
                <a:lnTo>
                  <a:pt x="50024" y="302777"/>
                </a:lnTo>
                <a:lnTo>
                  <a:pt x="51419" y="305673"/>
                </a:lnTo>
                <a:lnTo>
                  <a:pt x="53302" y="308557"/>
                </a:lnTo>
                <a:lnTo>
                  <a:pt x="59925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1"/>
          <p:cNvSpPr/>
          <p:nvPr/>
        </p:nvSpPr>
        <p:spPr>
          <a:xfrm>
            <a:off x="8455481" y="1852141"/>
            <a:ext cx="166451" cy="265229"/>
          </a:xfrm>
          <a:custGeom>
            <a:avLst/>
            <a:gdLst/>
            <a:ahLst/>
            <a:cxnLst/>
            <a:rect l="0" t="0" r="0" b="0"/>
            <a:pathLst>
              <a:path w="166451" h="265229">
                <a:moveTo>
                  <a:pt x="8434" y="59526"/>
                </a:moveTo>
                <a:lnTo>
                  <a:pt x="8434" y="64077"/>
                </a:lnTo>
                <a:lnTo>
                  <a:pt x="9386" y="66370"/>
                </a:lnTo>
                <a:lnTo>
                  <a:pt x="14325" y="74148"/>
                </a:lnTo>
                <a:lnTo>
                  <a:pt x="15815" y="79677"/>
                </a:lnTo>
                <a:lnTo>
                  <a:pt x="16477" y="87850"/>
                </a:lnTo>
                <a:lnTo>
                  <a:pt x="16653" y="92696"/>
                </a:lnTo>
                <a:lnTo>
                  <a:pt x="17723" y="97832"/>
                </a:lnTo>
                <a:lnTo>
                  <a:pt x="19390" y="103161"/>
                </a:lnTo>
                <a:lnTo>
                  <a:pt x="21452" y="108618"/>
                </a:lnTo>
                <a:lnTo>
                  <a:pt x="22827" y="114162"/>
                </a:lnTo>
                <a:lnTo>
                  <a:pt x="23745" y="119762"/>
                </a:lnTo>
                <a:lnTo>
                  <a:pt x="24356" y="125401"/>
                </a:lnTo>
                <a:lnTo>
                  <a:pt x="24764" y="131065"/>
                </a:lnTo>
                <a:lnTo>
                  <a:pt x="25036" y="136746"/>
                </a:lnTo>
                <a:lnTo>
                  <a:pt x="25216" y="142439"/>
                </a:lnTo>
                <a:lnTo>
                  <a:pt x="26290" y="148139"/>
                </a:lnTo>
                <a:lnTo>
                  <a:pt x="27958" y="153844"/>
                </a:lnTo>
                <a:lnTo>
                  <a:pt x="30023" y="159552"/>
                </a:lnTo>
                <a:lnTo>
                  <a:pt x="31399" y="165262"/>
                </a:lnTo>
                <a:lnTo>
                  <a:pt x="32317" y="170975"/>
                </a:lnTo>
                <a:lnTo>
                  <a:pt x="32928" y="176688"/>
                </a:lnTo>
                <a:lnTo>
                  <a:pt x="34288" y="182401"/>
                </a:lnTo>
                <a:lnTo>
                  <a:pt x="36147" y="188115"/>
                </a:lnTo>
                <a:lnTo>
                  <a:pt x="38339" y="193830"/>
                </a:lnTo>
                <a:lnTo>
                  <a:pt x="40753" y="199544"/>
                </a:lnTo>
                <a:lnTo>
                  <a:pt x="43314" y="205259"/>
                </a:lnTo>
                <a:lnTo>
                  <a:pt x="45976" y="210974"/>
                </a:lnTo>
                <a:lnTo>
                  <a:pt x="47748" y="215736"/>
                </a:lnTo>
                <a:lnTo>
                  <a:pt x="49720" y="223568"/>
                </a:lnTo>
                <a:lnTo>
                  <a:pt x="53136" y="230223"/>
                </a:lnTo>
                <a:lnTo>
                  <a:pt x="55380" y="233332"/>
                </a:lnTo>
                <a:lnTo>
                  <a:pt x="56876" y="237309"/>
                </a:lnTo>
                <a:lnTo>
                  <a:pt x="57874" y="241866"/>
                </a:lnTo>
                <a:lnTo>
                  <a:pt x="58538" y="246808"/>
                </a:lnTo>
                <a:lnTo>
                  <a:pt x="59934" y="250103"/>
                </a:lnTo>
                <a:lnTo>
                  <a:pt x="61817" y="252300"/>
                </a:lnTo>
                <a:lnTo>
                  <a:pt x="64025" y="253764"/>
                </a:lnTo>
                <a:lnTo>
                  <a:pt x="65498" y="255693"/>
                </a:lnTo>
                <a:lnTo>
                  <a:pt x="66479" y="257932"/>
                </a:lnTo>
                <a:lnTo>
                  <a:pt x="68432" y="265228"/>
                </a:lnTo>
                <a:lnTo>
                  <a:pt x="68438" y="260704"/>
                </a:lnTo>
                <a:lnTo>
                  <a:pt x="67487" y="258415"/>
                </a:lnTo>
                <a:lnTo>
                  <a:pt x="63889" y="253331"/>
                </a:lnTo>
                <a:lnTo>
                  <a:pt x="59116" y="247897"/>
                </a:lnTo>
                <a:lnTo>
                  <a:pt x="56510" y="245114"/>
                </a:lnTo>
                <a:lnTo>
                  <a:pt x="53819" y="241354"/>
                </a:lnTo>
                <a:lnTo>
                  <a:pt x="51073" y="236942"/>
                </a:lnTo>
                <a:lnTo>
                  <a:pt x="48289" y="232096"/>
                </a:lnTo>
                <a:lnTo>
                  <a:pt x="45482" y="227913"/>
                </a:lnTo>
                <a:lnTo>
                  <a:pt x="42658" y="224171"/>
                </a:lnTo>
                <a:lnTo>
                  <a:pt x="39822" y="220725"/>
                </a:lnTo>
                <a:lnTo>
                  <a:pt x="36980" y="216522"/>
                </a:lnTo>
                <a:lnTo>
                  <a:pt x="34131" y="211815"/>
                </a:lnTo>
                <a:lnTo>
                  <a:pt x="31280" y="206772"/>
                </a:lnTo>
                <a:lnTo>
                  <a:pt x="25574" y="196089"/>
                </a:lnTo>
                <a:lnTo>
                  <a:pt x="22717" y="190573"/>
                </a:lnTo>
                <a:lnTo>
                  <a:pt x="20814" y="184991"/>
                </a:lnTo>
                <a:lnTo>
                  <a:pt x="19545" y="179364"/>
                </a:lnTo>
                <a:lnTo>
                  <a:pt x="18698" y="173708"/>
                </a:lnTo>
                <a:lnTo>
                  <a:pt x="17182" y="168032"/>
                </a:lnTo>
                <a:lnTo>
                  <a:pt x="15219" y="162344"/>
                </a:lnTo>
                <a:lnTo>
                  <a:pt x="12957" y="156646"/>
                </a:lnTo>
                <a:lnTo>
                  <a:pt x="10496" y="150943"/>
                </a:lnTo>
                <a:lnTo>
                  <a:pt x="5223" y="139526"/>
                </a:lnTo>
                <a:lnTo>
                  <a:pt x="3436" y="133814"/>
                </a:lnTo>
                <a:lnTo>
                  <a:pt x="2245" y="128101"/>
                </a:lnTo>
                <a:lnTo>
                  <a:pt x="1450" y="122388"/>
                </a:lnTo>
                <a:lnTo>
                  <a:pt x="920" y="116674"/>
                </a:lnTo>
                <a:lnTo>
                  <a:pt x="567" y="110960"/>
                </a:lnTo>
                <a:lnTo>
                  <a:pt x="175" y="99530"/>
                </a:lnTo>
                <a:lnTo>
                  <a:pt x="0" y="88101"/>
                </a:lnTo>
                <a:lnTo>
                  <a:pt x="906" y="82386"/>
                </a:lnTo>
                <a:lnTo>
                  <a:pt x="2463" y="76671"/>
                </a:lnTo>
                <a:lnTo>
                  <a:pt x="4453" y="70956"/>
                </a:lnTo>
                <a:lnTo>
                  <a:pt x="6732" y="65241"/>
                </a:lnTo>
                <a:lnTo>
                  <a:pt x="9205" y="59526"/>
                </a:lnTo>
                <a:lnTo>
                  <a:pt x="11806" y="53811"/>
                </a:lnTo>
                <a:lnTo>
                  <a:pt x="14491" y="49049"/>
                </a:lnTo>
                <a:lnTo>
                  <a:pt x="17234" y="44921"/>
                </a:lnTo>
                <a:lnTo>
                  <a:pt x="20017" y="41217"/>
                </a:lnTo>
                <a:lnTo>
                  <a:pt x="23775" y="36842"/>
                </a:lnTo>
                <a:lnTo>
                  <a:pt x="28186" y="32021"/>
                </a:lnTo>
                <a:lnTo>
                  <a:pt x="33032" y="26902"/>
                </a:lnTo>
                <a:lnTo>
                  <a:pt x="38167" y="23489"/>
                </a:lnTo>
                <a:lnTo>
                  <a:pt x="43497" y="21214"/>
                </a:lnTo>
                <a:lnTo>
                  <a:pt x="48954" y="19697"/>
                </a:lnTo>
                <a:lnTo>
                  <a:pt x="54498" y="17733"/>
                </a:lnTo>
                <a:lnTo>
                  <a:pt x="60098" y="15472"/>
                </a:lnTo>
                <a:lnTo>
                  <a:pt x="65736" y="13012"/>
                </a:lnTo>
                <a:lnTo>
                  <a:pt x="77081" y="7738"/>
                </a:lnTo>
                <a:lnTo>
                  <a:pt x="82774" y="4998"/>
                </a:lnTo>
                <a:lnTo>
                  <a:pt x="88475" y="3172"/>
                </a:lnTo>
                <a:lnTo>
                  <a:pt x="94179" y="1954"/>
                </a:lnTo>
                <a:lnTo>
                  <a:pt x="99887" y="1142"/>
                </a:lnTo>
                <a:lnTo>
                  <a:pt x="105597" y="601"/>
                </a:lnTo>
                <a:lnTo>
                  <a:pt x="111310" y="240"/>
                </a:lnTo>
                <a:lnTo>
                  <a:pt x="117023" y="0"/>
                </a:lnTo>
                <a:lnTo>
                  <a:pt x="122736" y="792"/>
                </a:lnTo>
                <a:lnTo>
                  <a:pt x="128450" y="2272"/>
                </a:lnTo>
                <a:lnTo>
                  <a:pt x="134166" y="4212"/>
                </a:lnTo>
                <a:lnTo>
                  <a:pt x="138926" y="6457"/>
                </a:lnTo>
                <a:lnTo>
                  <a:pt x="143054" y="8907"/>
                </a:lnTo>
                <a:lnTo>
                  <a:pt x="146759" y="11492"/>
                </a:lnTo>
                <a:lnTo>
                  <a:pt x="150180" y="14169"/>
                </a:lnTo>
                <a:lnTo>
                  <a:pt x="153414" y="16905"/>
                </a:lnTo>
                <a:lnTo>
                  <a:pt x="156522" y="19682"/>
                </a:lnTo>
                <a:lnTo>
                  <a:pt x="159547" y="23439"/>
                </a:lnTo>
                <a:lnTo>
                  <a:pt x="162516" y="27848"/>
                </a:lnTo>
                <a:lnTo>
                  <a:pt x="165448" y="32692"/>
                </a:lnTo>
                <a:lnTo>
                  <a:pt x="166450" y="36874"/>
                </a:lnTo>
                <a:lnTo>
                  <a:pt x="166164" y="40615"/>
                </a:lnTo>
                <a:lnTo>
                  <a:pt x="163309" y="48264"/>
                </a:lnTo>
                <a:lnTo>
                  <a:pt x="161214" y="52970"/>
                </a:lnTo>
                <a:lnTo>
                  <a:pt x="156346" y="63280"/>
                </a:lnTo>
                <a:lnTo>
                  <a:pt x="151007" y="74212"/>
                </a:lnTo>
                <a:lnTo>
                  <a:pt x="147298" y="78842"/>
                </a:lnTo>
                <a:lnTo>
                  <a:pt x="142920" y="82881"/>
                </a:lnTo>
                <a:lnTo>
                  <a:pt x="138096" y="86526"/>
                </a:lnTo>
                <a:lnTo>
                  <a:pt x="132976" y="89908"/>
                </a:lnTo>
                <a:lnTo>
                  <a:pt x="127657" y="93116"/>
                </a:lnTo>
                <a:lnTo>
                  <a:pt x="122206" y="96207"/>
                </a:lnTo>
                <a:lnTo>
                  <a:pt x="115715" y="99220"/>
                </a:lnTo>
                <a:lnTo>
                  <a:pt x="108528" y="102181"/>
                </a:lnTo>
                <a:lnTo>
                  <a:pt x="100881" y="105108"/>
                </a:lnTo>
                <a:lnTo>
                  <a:pt x="94831" y="108011"/>
                </a:lnTo>
                <a:lnTo>
                  <a:pt x="89844" y="110900"/>
                </a:lnTo>
                <a:lnTo>
                  <a:pt x="85567" y="113778"/>
                </a:lnTo>
                <a:lnTo>
                  <a:pt x="80811" y="116649"/>
                </a:lnTo>
                <a:lnTo>
                  <a:pt x="75736" y="119515"/>
                </a:lnTo>
                <a:lnTo>
                  <a:pt x="70447" y="122379"/>
                </a:lnTo>
                <a:lnTo>
                  <a:pt x="65016" y="124288"/>
                </a:lnTo>
                <a:lnTo>
                  <a:pt x="59489" y="125561"/>
                </a:lnTo>
                <a:lnTo>
                  <a:pt x="53901" y="126409"/>
                </a:lnTo>
                <a:lnTo>
                  <a:pt x="49223" y="126975"/>
                </a:lnTo>
                <a:lnTo>
                  <a:pt x="45152" y="127352"/>
                </a:lnTo>
                <a:lnTo>
                  <a:pt x="41484" y="127603"/>
                </a:lnTo>
                <a:lnTo>
                  <a:pt x="38088" y="127771"/>
                </a:lnTo>
                <a:lnTo>
                  <a:pt x="27414" y="128062"/>
                </a:lnTo>
                <a:lnTo>
                  <a:pt x="23854" y="125547"/>
                </a:lnTo>
                <a:lnTo>
                  <a:pt x="21572" y="123542"/>
                </a:lnTo>
                <a:lnTo>
                  <a:pt x="20050" y="121254"/>
                </a:lnTo>
                <a:lnTo>
                  <a:pt x="17608" y="113277"/>
                </a:lnTo>
                <a:lnTo>
                  <a:pt x="17407" y="112505"/>
                </a:lnTo>
                <a:lnTo>
                  <a:pt x="14644" y="109107"/>
                </a:lnTo>
                <a:lnTo>
                  <a:pt x="8434" y="1023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2"/>
          <p:cNvSpPr/>
          <p:nvPr/>
        </p:nvSpPr>
        <p:spPr>
          <a:xfrm>
            <a:off x="8678227" y="1683843"/>
            <a:ext cx="60008" cy="322112"/>
          </a:xfrm>
          <a:custGeom>
            <a:avLst/>
            <a:gdLst/>
            <a:ahLst/>
            <a:cxnLst/>
            <a:rect l="0" t="0" r="0" b="0"/>
            <a:pathLst>
              <a:path w="60008" h="322112">
                <a:moveTo>
                  <a:pt x="0" y="4939"/>
                </a:moveTo>
                <a:lnTo>
                  <a:pt x="0" y="0"/>
                </a:lnTo>
                <a:lnTo>
                  <a:pt x="0" y="2109"/>
                </a:lnTo>
                <a:lnTo>
                  <a:pt x="952" y="3052"/>
                </a:lnTo>
                <a:lnTo>
                  <a:pt x="2540" y="3681"/>
                </a:lnTo>
                <a:lnTo>
                  <a:pt x="4551" y="4100"/>
                </a:lnTo>
                <a:lnTo>
                  <a:pt x="5891" y="5332"/>
                </a:lnTo>
                <a:lnTo>
                  <a:pt x="6785" y="7106"/>
                </a:lnTo>
                <a:lnTo>
                  <a:pt x="7382" y="9241"/>
                </a:lnTo>
                <a:lnTo>
                  <a:pt x="8731" y="11617"/>
                </a:lnTo>
                <a:lnTo>
                  <a:pt x="10582" y="14154"/>
                </a:lnTo>
                <a:lnTo>
                  <a:pt x="12771" y="16797"/>
                </a:lnTo>
                <a:lnTo>
                  <a:pt x="14229" y="19512"/>
                </a:lnTo>
                <a:lnTo>
                  <a:pt x="15850" y="25068"/>
                </a:lnTo>
                <a:lnTo>
                  <a:pt x="16570" y="33253"/>
                </a:lnTo>
                <a:lnTo>
                  <a:pt x="16890" y="43240"/>
                </a:lnTo>
                <a:lnTo>
                  <a:pt x="17112" y="70813"/>
                </a:lnTo>
                <a:lnTo>
                  <a:pt x="17142" y="112346"/>
                </a:lnTo>
                <a:lnTo>
                  <a:pt x="18095" y="119406"/>
                </a:lnTo>
                <a:lnTo>
                  <a:pt x="19683" y="126970"/>
                </a:lnTo>
                <a:lnTo>
                  <a:pt x="21695" y="134871"/>
                </a:lnTo>
                <a:lnTo>
                  <a:pt x="23035" y="142043"/>
                </a:lnTo>
                <a:lnTo>
                  <a:pt x="23930" y="148729"/>
                </a:lnTo>
                <a:lnTo>
                  <a:pt x="24526" y="155092"/>
                </a:lnTo>
                <a:lnTo>
                  <a:pt x="24923" y="162191"/>
                </a:lnTo>
                <a:lnTo>
                  <a:pt x="25365" y="177699"/>
                </a:lnTo>
                <a:lnTo>
                  <a:pt x="25613" y="197944"/>
                </a:lnTo>
                <a:lnTo>
                  <a:pt x="26601" y="204094"/>
                </a:lnTo>
                <a:lnTo>
                  <a:pt x="28212" y="210099"/>
                </a:lnTo>
                <a:lnTo>
                  <a:pt x="30237" y="216007"/>
                </a:lnTo>
                <a:lnTo>
                  <a:pt x="31588" y="221851"/>
                </a:lnTo>
                <a:lnTo>
                  <a:pt x="32489" y="227652"/>
                </a:lnTo>
                <a:lnTo>
                  <a:pt x="33090" y="233425"/>
                </a:lnTo>
                <a:lnTo>
                  <a:pt x="33490" y="239178"/>
                </a:lnTo>
                <a:lnTo>
                  <a:pt x="33756" y="244918"/>
                </a:lnTo>
                <a:lnTo>
                  <a:pt x="33935" y="250650"/>
                </a:lnTo>
                <a:lnTo>
                  <a:pt x="35006" y="256376"/>
                </a:lnTo>
                <a:lnTo>
                  <a:pt x="36672" y="262099"/>
                </a:lnTo>
                <a:lnTo>
                  <a:pt x="38735" y="267819"/>
                </a:lnTo>
                <a:lnTo>
                  <a:pt x="40112" y="272585"/>
                </a:lnTo>
                <a:lnTo>
                  <a:pt x="41639" y="280420"/>
                </a:lnTo>
                <a:lnTo>
                  <a:pt x="42319" y="289618"/>
                </a:lnTo>
                <a:lnTo>
                  <a:pt x="42501" y="294737"/>
                </a:lnTo>
                <a:lnTo>
                  <a:pt x="43574" y="299103"/>
                </a:lnTo>
                <a:lnTo>
                  <a:pt x="45242" y="302966"/>
                </a:lnTo>
                <a:lnTo>
                  <a:pt x="50212" y="311459"/>
                </a:lnTo>
                <a:lnTo>
                  <a:pt x="51572" y="313108"/>
                </a:lnTo>
                <a:lnTo>
                  <a:pt x="53432" y="315160"/>
                </a:lnTo>
                <a:lnTo>
                  <a:pt x="59931" y="322041"/>
                </a:lnTo>
                <a:lnTo>
                  <a:pt x="59998" y="322111"/>
                </a:lnTo>
                <a:lnTo>
                  <a:pt x="60007" y="313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3"/>
          <p:cNvSpPr/>
          <p:nvPr/>
        </p:nvSpPr>
        <p:spPr>
          <a:xfrm>
            <a:off x="8626792" y="1783092"/>
            <a:ext cx="257176" cy="42851"/>
          </a:xfrm>
          <a:custGeom>
            <a:avLst/>
            <a:gdLst/>
            <a:ahLst/>
            <a:cxnLst/>
            <a:rect l="0" t="0" r="0" b="0"/>
            <a:pathLst>
              <a:path w="257176" h="42851">
                <a:moveTo>
                  <a:pt x="0" y="42850"/>
                </a:moveTo>
                <a:lnTo>
                  <a:pt x="4940" y="42850"/>
                </a:lnTo>
                <a:lnTo>
                  <a:pt x="2830" y="42850"/>
                </a:lnTo>
                <a:lnTo>
                  <a:pt x="1887" y="41897"/>
                </a:lnTo>
                <a:lnTo>
                  <a:pt x="1258" y="40310"/>
                </a:lnTo>
                <a:lnTo>
                  <a:pt x="838" y="38299"/>
                </a:lnTo>
                <a:lnTo>
                  <a:pt x="1511" y="36959"/>
                </a:lnTo>
                <a:lnTo>
                  <a:pt x="2913" y="36065"/>
                </a:lnTo>
                <a:lnTo>
                  <a:pt x="7009" y="35072"/>
                </a:lnTo>
                <a:lnTo>
                  <a:pt x="12006" y="34631"/>
                </a:lnTo>
                <a:lnTo>
                  <a:pt x="22481" y="34435"/>
                </a:lnTo>
                <a:lnTo>
                  <a:pt x="29274" y="34382"/>
                </a:lnTo>
                <a:lnTo>
                  <a:pt x="36662" y="33395"/>
                </a:lnTo>
                <a:lnTo>
                  <a:pt x="44444" y="31784"/>
                </a:lnTo>
                <a:lnTo>
                  <a:pt x="52489" y="29758"/>
                </a:lnTo>
                <a:lnTo>
                  <a:pt x="61663" y="28407"/>
                </a:lnTo>
                <a:lnTo>
                  <a:pt x="71589" y="27506"/>
                </a:lnTo>
                <a:lnTo>
                  <a:pt x="82015" y="26906"/>
                </a:lnTo>
                <a:lnTo>
                  <a:pt x="91825" y="25553"/>
                </a:lnTo>
                <a:lnTo>
                  <a:pt x="101222" y="23699"/>
                </a:lnTo>
                <a:lnTo>
                  <a:pt x="110344" y="21510"/>
                </a:lnTo>
                <a:lnTo>
                  <a:pt x="120235" y="20051"/>
                </a:lnTo>
                <a:lnTo>
                  <a:pt x="130640" y="19078"/>
                </a:lnTo>
                <a:lnTo>
                  <a:pt x="141385" y="18430"/>
                </a:lnTo>
                <a:lnTo>
                  <a:pt x="151407" y="17045"/>
                </a:lnTo>
                <a:lnTo>
                  <a:pt x="160946" y="15169"/>
                </a:lnTo>
                <a:lnTo>
                  <a:pt x="170162" y="12966"/>
                </a:lnTo>
                <a:lnTo>
                  <a:pt x="179165" y="10545"/>
                </a:lnTo>
                <a:lnTo>
                  <a:pt x="196787" y="5315"/>
                </a:lnTo>
                <a:lnTo>
                  <a:pt x="204534" y="3539"/>
                </a:lnTo>
                <a:lnTo>
                  <a:pt x="211604" y="2355"/>
                </a:lnTo>
                <a:lnTo>
                  <a:pt x="218221" y="1566"/>
                </a:lnTo>
                <a:lnTo>
                  <a:pt x="224539" y="1040"/>
                </a:lnTo>
                <a:lnTo>
                  <a:pt x="230655" y="689"/>
                </a:lnTo>
                <a:lnTo>
                  <a:pt x="241579" y="299"/>
                </a:lnTo>
                <a:lnTo>
                  <a:pt x="256510" y="0"/>
                </a:lnTo>
                <a:lnTo>
                  <a:pt x="256733" y="948"/>
                </a:lnTo>
                <a:lnTo>
                  <a:pt x="256880" y="2533"/>
                </a:lnTo>
                <a:lnTo>
                  <a:pt x="257175" y="8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4"/>
          <p:cNvSpPr/>
          <p:nvPr/>
        </p:nvSpPr>
        <p:spPr>
          <a:xfrm>
            <a:off x="4777740" y="2246102"/>
            <a:ext cx="175976" cy="248483"/>
          </a:xfrm>
          <a:custGeom>
            <a:avLst/>
            <a:gdLst/>
            <a:ahLst/>
            <a:cxnLst/>
            <a:rect l="0" t="0" r="0" b="0"/>
            <a:pathLst>
              <a:path w="175976" h="248483">
                <a:moveTo>
                  <a:pt x="154305" y="17037"/>
                </a:moveTo>
                <a:lnTo>
                  <a:pt x="154305" y="9657"/>
                </a:lnTo>
                <a:lnTo>
                  <a:pt x="153352" y="9260"/>
                </a:lnTo>
                <a:lnTo>
                  <a:pt x="149754" y="8818"/>
                </a:lnTo>
                <a:lnTo>
                  <a:pt x="148413" y="7748"/>
                </a:lnTo>
                <a:lnTo>
                  <a:pt x="147519" y="6082"/>
                </a:lnTo>
                <a:lnTo>
                  <a:pt x="146923" y="4019"/>
                </a:lnTo>
                <a:lnTo>
                  <a:pt x="145574" y="2643"/>
                </a:lnTo>
                <a:lnTo>
                  <a:pt x="143722" y="1726"/>
                </a:lnTo>
                <a:lnTo>
                  <a:pt x="138456" y="255"/>
                </a:lnTo>
                <a:lnTo>
                  <a:pt x="132993" y="0"/>
                </a:lnTo>
                <a:lnTo>
                  <a:pt x="129619" y="917"/>
                </a:lnTo>
                <a:lnTo>
                  <a:pt x="125465" y="2480"/>
                </a:lnTo>
                <a:lnTo>
                  <a:pt x="120791" y="4475"/>
                </a:lnTo>
                <a:lnTo>
                  <a:pt x="110517" y="9232"/>
                </a:lnTo>
                <a:lnTo>
                  <a:pt x="105110" y="11834"/>
                </a:lnTo>
                <a:lnTo>
                  <a:pt x="100553" y="14521"/>
                </a:lnTo>
                <a:lnTo>
                  <a:pt x="96563" y="17265"/>
                </a:lnTo>
                <a:lnTo>
                  <a:pt x="92950" y="20047"/>
                </a:lnTo>
                <a:lnTo>
                  <a:pt x="88637" y="22853"/>
                </a:lnTo>
                <a:lnTo>
                  <a:pt x="83856" y="25677"/>
                </a:lnTo>
                <a:lnTo>
                  <a:pt x="78763" y="28513"/>
                </a:lnTo>
                <a:lnTo>
                  <a:pt x="68026" y="34203"/>
                </a:lnTo>
                <a:lnTo>
                  <a:pt x="28542" y="54186"/>
                </a:lnTo>
                <a:lnTo>
                  <a:pt x="23790" y="57044"/>
                </a:lnTo>
                <a:lnTo>
                  <a:pt x="19670" y="59901"/>
                </a:lnTo>
                <a:lnTo>
                  <a:pt x="15971" y="62758"/>
                </a:lnTo>
                <a:lnTo>
                  <a:pt x="12552" y="64663"/>
                </a:lnTo>
                <a:lnTo>
                  <a:pt x="9320" y="65933"/>
                </a:lnTo>
                <a:lnTo>
                  <a:pt x="6213" y="66779"/>
                </a:lnTo>
                <a:lnTo>
                  <a:pt x="4142" y="68296"/>
                </a:lnTo>
                <a:lnTo>
                  <a:pt x="2761" y="70260"/>
                </a:lnTo>
                <a:lnTo>
                  <a:pt x="545" y="75705"/>
                </a:lnTo>
                <a:lnTo>
                  <a:pt x="107" y="82672"/>
                </a:lnTo>
                <a:lnTo>
                  <a:pt x="47" y="84308"/>
                </a:lnTo>
                <a:lnTo>
                  <a:pt x="4564" y="89781"/>
                </a:lnTo>
                <a:lnTo>
                  <a:pt x="6853" y="91250"/>
                </a:lnTo>
                <a:lnTo>
                  <a:pt x="11936" y="92884"/>
                </a:lnTo>
                <a:lnTo>
                  <a:pt x="17370" y="93610"/>
                </a:lnTo>
                <a:lnTo>
                  <a:pt x="20152" y="93803"/>
                </a:lnTo>
                <a:lnTo>
                  <a:pt x="23912" y="94884"/>
                </a:lnTo>
                <a:lnTo>
                  <a:pt x="28324" y="96558"/>
                </a:lnTo>
                <a:lnTo>
                  <a:pt x="33170" y="98626"/>
                </a:lnTo>
                <a:lnTo>
                  <a:pt x="38306" y="100005"/>
                </a:lnTo>
                <a:lnTo>
                  <a:pt x="43634" y="100924"/>
                </a:lnTo>
                <a:lnTo>
                  <a:pt x="49092" y="101537"/>
                </a:lnTo>
                <a:lnTo>
                  <a:pt x="54635" y="101945"/>
                </a:lnTo>
                <a:lnTo>
                  <a:pt x="60236" y="102218"/>
                </a:lnTo>
                <a:lnTo>
                  <a:pt x="72491" y="102521"/>
                </a:lnTo>
                <a:lnTo>
                  <a:pt x="87463" y="102655"/>
                </a:lnTo>
                <a:lnTo>
                  <a:pt x="94504" y="103643"/>
                </a:lnTo>
                <a:lnTo>
                  <a:pt x="101102" y="105255"/>
                </a:lnTo>
                <a:lnTo>
                  <a:pt x="107406" y="107282"/>
                </a:lnTo>
                <a:lnTo>
                  <a:pt x="113514" y="109585"/>
                </a:lnTo>
                <a:lnTo>
                  <a:pt x="119491" y="112074"/>
                </a:lnTo>
                <a:lnTo>
                  <a:pt x="125380" y="114685"/>
                </a:lnTo>
                <a:lnTo>
                  <a:pt x="130259" y="117378"/>
                </a:lnTo>
                <a:lnTo>
                  <a:pt x="134464" y="120126"/>
                </a:lnTo>
                <a:lnTo>
                  <a:pt x="138220" y="122911"/>
                </a:lnTo>
                <a:lnTo>
                  <a:pt x="142629" y="125720"/>
                </a:lnTo>
                <a:lnTo>
                  <a:pt x="147473" y="128545"/>
                </a:lnTo>
                <a:lnTo>
                  <a:pt x="152608" y="131381"/>
                </a:lnTo>
                <a:lnTo>
                  <a:pt x="156983" y="134224"/>
                </a:lnTo>
                <a:lnTo>
                  <a:pt x="160853" y="137072"/>
                </a:lnTo>
                <a:lnTo>
                  <a:pt x="164385" y="139923"/>
                </a:lnTo>
                <a:lnTo>
                  <a:pt x="166740" y="143729"/>
                </a:lnTo>
                <a:lnTo>
                  <a:pt x="168310" y="148171"/>
                </a:lnTo>
                <a:lnTo>
                  <a:pt x="169356" y="153037"/>
                </a:lnTo>
                <a:lnTo>
                  <a:pt x="171006" y="157234"/>
                </a:lnTo>
                <a:lnTo>
                  <a:pt x="175380" y="164437"/>
                </a:lnTo>
                <a:lnTo>
                  <a:pt x="175975" y="168644"/>
                </a:lnTo>
                <a:lnTo>
                  <a:pt x="175419" y="173354"/>
                </a:lnTo>
                <a:lnTo>
                  <a:pt x="174096" y="178398"/>
                </a:lnTo>
                <a:lnTo>
                  <a:pt x="173214" y="182714"/>
                </a:lnTo>
                <a:lnTo>
                  <a:pt x="172234" y="190049"/>
                </a:lnTo>
                <a:lnTo>
                  <a:pt x="171020" y="193338"/>
                </a:lnTo>
                <a:lnTo>
                  <a:pt x="167131" y="199533"/>
                </a:lnTo>
                <a:lnTo>
                  <a:pt x="163808" y="203472"/>
                </a:lnTo>
                <a:lnTo>
                  <a:pt x="159688" y="208002"/>
                </a:lnTo>
                <a:lnTo>
                  <a:pt x="147327" y="220940"/>
                </a:lnTo>
                <a:lnTo>
                  <a:pt x="143938" y="224410"/>
                </a:lnTo>
                <a:lnTo>
                  <a:pt x="138821" y="227676"/>
                </a:lnTo>
                <a:lnTo>
                  <a:pt x="132552" y="230805"/>
                </a:lnTo>
                <a:lnTo>
                  <a:pt x="125516" y="233845"/>
                </a:lnTo>
                <a:lnTo>
                  <a:pt x="112617" y="239761"/>
                </a:lnTo>
                <a:lnTo>
                  <a:pt x="106510" y="242672"/>
                </a:lnTo>
                <a:lnTo>
                  <a:pt x="100534" y="244613"/>
                </a:lnTo>
                <a:lnTo>
                  <a:pt x="94645" y="245907"/>
                </a:lnTo>
                <a:lnTo>
                  <a:pt x="88814" y="246770"/>
                </a:lnTo>
                <a:lnTo>
                  <a:pt x="83022" y="247345"/>
                </a:lnTo>
                <a:lnTo>
                  <a:pt x="77255" y="247728"/>
                </a:lnTo>
                <a:lnTo>
                  <a:pt x="71506" y="247984"/>
                </a:lnTo>
                <a:lnTo>
                  <a:pt x="60038" y="248268"/>
                </a:lnTo>
                <a:lnTo>
                  <a:pt x="24554" y="248482"/>
                </a:lnTo>
                <a:lnTo>
                  <a:pt x="21132" y="247534"/>
                </a:lnTo>
                <a:lnTo>
                  <a:pt x="17898" y="245949"/>
                </a:lnTo>
                <a:lnTo>
                  <a:pt x="14789" y="243940"/>
                </a:lnTo>
                <a:lnTo>
                  <a:pt x="11764" y="242601"/>
                </a:lnTo>
                <a:lnTo>
                  <a:pt x="8795" y="241708"/>
                </a:lnTo>
                <a:lnTo>
                  <a:pt x="5863" y="241113"/>
                </a:lnTo>
                <a:lnTo>
                  <a:pt x="3908" y="239764"/>
                </a:lnTo>
                <a:lnTo>
                  <a:pt x="2606" y="237912"/>
                </a:lnTo>
                <a:lnTo>
                  <a:pt x="514" y="232646"/>
                </a:lnTo>
                <a:lnTo>
                  <a:pt x="229" y="229386"/>
                </a:lnTo>
                <a:lnTo>
                  <a:pt x="0" y="2227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5"/>
          <p:cNvSpPr/>
          <p:nvPr/>
        </p:nvSpPr>
        <p:spPr>
          <a:xfrm>
            <a:off x="4957762" y="2309970"/>
            <a:ext cx="214314" cy="175937"/>
          </a:xfrm>
          <a:custGeom>
            <a:avLst/>
            <a:gdLst/>
            <a:ahLst/>
            <a:cxnLst/>
            <a:rect l="0" t="0" r="0" b="0"/>
            <a:pathLst>
              <a:path w="214314" h="175937">
                <a:moveTo>
                  <a:pt x="0" y="116047"/>
                </a:moveTo>
                <a:lnTo>
                  <a:pt x="41485" y="116047"/>
                </a:lnTo>
                <a:lnTo>
                  <a:pt x="45754" y="115094"/>
                </a:lnTo>
                <a:lnTo>
                  <a:pt x="49553" y="113507"/>
                </a:lnTo>
                <a:lnTo>
                  <a:pt x="53037" y="111496"/>
                </a:lnTo>
                <a:lnTo>
                  <a:pt x="57266" y="110156"/>
                </a:lnTo>
                <a:lnTo>
                  <a:pt x="61990" y="109262"/>
                </a:lnTo>
                <a:lnTo>
                  <a:pt x="67044" y="108666"/>
                </a:lnTo>
                <a:lnTo>
                  <a:pt x="72318" y="107316"/>
                </a:lnTo>
                <a:lnTo>
                  <a:pt x="77740" y="105464"/>
                </a:lnTo>
                <a:lnTo>
                  <a:pt x="83259" y="103277"/>
                </a:lnTo>
                <a:lnTo>
                  <a:pt x="87891" y="100866"/>
                </a:lnTo>
                <a:lnTo>
                  <a:pt x="91932" y="98306"/>
                </a:lnTo>
                <a:lnTo>
                  <a:pt x="95578" y="95648"/>
                </a:lnTo>
                <a:lnTo>
                  <a:pt x="99914" y="92922"/>
                </a:lnTo>
                <a:lnTo>
                  <a:pt x="104709" y="90153"/>
                </a:lnTo>
                <a:lnTo>
                  <a:pt x="109811" y="87354"/>
                </a:lnTo>
                <a:lnTo>
                  <a:pt x="114165" y="83584"/>
                </a:lnTo>
                <a:lnTo>
                  <a:pt x="118020" y="79165"/>
                </a:lnTo>
                <a:lnTo>
                  <a:pt x="121542" y="74314"/>
                </a:lnTo>
                <a:lnTo>
                  <a:pt x="124843" y="70128"/>
                </a:lnTo>
                <a:lnTo>
                  <a:pt x="127996" y="66384"/>
                </a:lnTo>
                <a:lnTo>
                  <a:pt x="131051" y="62936"/>
                </a:lnTo>
                <a:lnTo>
                  <a:pt x="136985" y="56565"/>
                </a:lnTo>
                <a:lnTo>
                  <a:pt x="148556" y="44713"/>
                </a:lnTo>
                <a:lnTo>
                  <a:pt x="150472" y="41821"/>
                </a:lnTo>
                <a:lnTo>
                  <a:pt x="151750" y="38941"/>
                </a:lnTo>
                <a:lnTo>
                  <a:pt x="152602" y="36068"/>
                </a:lnTo>
                <a:lnTo>
                  <a:pt x="153170" y="33200"/>
                </a:lnTo>
                <a:lnTo>
                  <a:pt x="153548" y="30336"/>
                </a:lnTo>
                <a:lnTo>
                  <a:pt x="153800" y="27474"/>
                </a:lnTo>
                <a:lnTo>
                  <a:pt x="153016" y="24613"/>
                </a:lnTo>
                <a:lnTo>
                  <a:pt x="151541" y="21754"/>
                </a:lnTo>
                <a:lnTo>
                  <a:pt x="149604" y="18895"/>
                </a:lnTo>
                <a:lnTo>
                  <a:pt x="147361" y="16037"/>
                </a:lnTo>
                <a:lnTo>
                  <a:pt x="144914" y="13178"/>
                </a:lnTo>
                <a:lnTo>
                  <a:pt x="142329" y="10320"/>
                </a:lnTo>
                <a:lnTo>
                  <a:pt x="139653" y="8415"/>
                </a:lnTo>
                <a:lnTo>
                  <a:pt x="134141" y="6298"/>
                </a:lnTo>
                <a:lnTo>
                  <a:pt x="132290" y="4781"/>
                </a:lnTo>
                <a:lnTo>
                  <a:pt x="131056" y="2817"/>
                </a:lnTo>
                <a:lnTo>
                  <a:pt x="130233" y="556"/>
                </a:lnTo>
                <a:lnTo>
                  <a:pt x="128732" y="0"/>
                </a:lnTo>
                <a:lnTo>
                  <a:pt x="126779" y="582"/>
                </a:lnTo>
                <a:lnTo>
                  <a:pt x="124524" y="1923"/>
                </a:lnTo>
                <a:lnTo>
                  <a:pt x="119479" y="3413"/>
                </a:lnTo>
                <a:lnTo>
                  <a:pt x="116800" y="3810"/>
                </a:lnTo>
                <a:lnTo>
                  <a:pt x="113109" y="5027"/>
                </a:lnTo>
                <a:lnTo>
                  <a:pt x="108744" y="6791"/>
                </a:lnTo>
                <a:lnTo>
                  <a:pt x="103929" y="8920"/>
                </a:lnTo>
                <a:lnTo>
                  <a:pt x="99766" y="11292"/>
                </a:lnTo>
                <a:lnTo>
                  <a:pt x="96038" y="13825"/>
                </a:lnTo>
                <a:lnTo>
                  <a:pt x="89356" y="19180"/>
                </a:lnTo>
                <a:lnTo>
                  <a:pt x="86241" y="21942"/>
                </a:lnTo>
                <a:lnTo>
                  <a:pt x="83212" y="24735"/>
                </a:lnTo>
                <a:lnTo>
                  <a:pt x="80240" y="28502"/>
                </a:lnTo>
                <a:lnTo>
                  <a:pt x="77305" y="32919"/>
                </a:lnTo>
                <a:lnTo>
                  <a:pt x="74397" y="37768"/>
                </a:lnTo>
                <a:lnTo>
                  <a:pt x="71505" y="42906"/>
                </a:lnTo>
                <a:lnTo>
                  <a:pt x="65753" y="53695"/>
                </a:lnTo>
                <a:lnTo>
                  <a:pt x="48580" y="87517"/>
                </a:lnTo>
                <a:lnTo>
                  <a:pt x="46674" y="93217"/>
                </a:lnTo>
                <a:lnTo>
                  <a:pt x="45404" y="98922"/>
                </a:lnTo>
                <a:lnTo>
                  <a:pt x="44557" y="104630"/>
                </a:lnTo>
                <a:lnTo>
                  <a:pt x="43992" y="109388"/>
                </a:lnTo>
                <a:lnTo>
                  <a:pt x="43616" y="113513"/>
                </a:lnTo>
                <a:lnTo>
                  <a:pt x="43364" y="117215"/>
                </a:lnTo>
                <a:lnTo>
                  <a:pt x="43197" y="121588"/>
                </a:lnTo>
                <a:lnTo>
                  <a:pt x="43012" y="131527"/>
                </a:lnTo>
                <a:lnTo>
                  <a:pt x="43914" y="135892"/>
                </a:lnTo>
                <a:lnTo>
                  <a:pt x="45469" y="139755"/>
                </a:lnTo>
                <a:lnTo>
                  <a:pt x="47458" y="143282"/>
                </a:lnTo>
                <a:lnTo>
                  <a:pt x="49736" y="146586"/>
                </a:lnTo>
                <a:lnTo>
                  <a:pt x="52207" y="149742"/>
                </a:lnTo>
                <a:lnTo>
                  <a:pt x="54808" y="152798"/>
                </a:lnTo>
                <a:lnTo>
                  <a:pt x="58446" y="155788"/>
                </a:lnTo>
                <a:lnTo>
                  <a:pt x="62776" y="158733"/>
                </a:lnTo>
                <a:lnTo>
                  <a:pt x="67569" y="161649"/>
                </a:lnTo>
                <a:lnTo>
                  <a:pt x="71716" y="163594"/>
                </a:lnTo>
                <a:lnTo>
                  <a:pt x="75433" y="164890"/>
                </a:lnTo>
                <a:lnTo>
                  <a:pt x="78864" y="165754"/>
                </a:lnTo>
                <a:lnTo>
                  <a:pt x="85215" y="169254"/>
                </a:lnTo>
                <a:lnTo>
                  <a:pt x="88243" y="171521"/>
                </a:lnTo>
                <a:lnTo>
                  <a:pt x="92166" y="173032"/>
                </a:lnTo>
                <a:lnTo>
                  <a:pt x="96686" y="174040"/>
                </a:lnTo>
                <a:lnTo>
                  <a:pt x="101605" y="174711"/>
                </a:lnTo>
                <a:lnTo>
                  <a:pt x="106790" y="175159"/>
                </a:lnTo>
                <a:lnTo>
                  <a:pt x="112151" y="175458"/>
                </a:lnTo>
                <a:lnTo>
                  <a:pt x="123187" y="175789"/>
                </a:lnTo>
                <a:lnTo>
                  <a:pt x="134442" y="175936"/>
                </a:lnTo>
                <a:lnTo>
                  <a:pt x="141063" y="175024"/>
                </a:lnTo>
                <a:lnTo>
                  <a:pt x="148334" y="173462"/>
                </a:lnTo>
                <a:lnTo>
                  <a:pt x="156040" y="171469"/>
                </a:lnTo>
                <a:lnTo>
                  <a:pt x="163082" y="170140"/>
                </a:lnTo>
                <a:lnTo>
                  <a:pt x="169681" y="169254"/>
                </a:lnTo>
                <a:lnTo>
                  <a:pt x="175986" y="168663"/>
                </a:lnTo>
                <a:lnTo>
                  <a:pt x="183046" y="167317"/>
                </a:lnTo>
                <a:lnTo>
                  <a:pt x="190611" y="165467"/>
                </a:lnTo>
                <a:lnTo>
                  <a:pt x="214313" y="158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6"/>
          <p:cNvSpPr/>
          <p:nvPr/>
        </p:nvSpPr>
        <p:spPr>
          <a:xfrm>
            <a:off x="5240665" y="2297814"/>
            <a:ext cx="171440" cy="175685"/>
          </a:xfrm>
          <a:custGeom>
            <a:avLst/>
            <a:gdLst/>
            <a:ahLst/>
            <a:cxnLst/>
            <a:rect l="0" t="0" r="0" b="0"/>
            <a:pathLst>
              <a:path w="171440" h="175685">
                <a:moveTo>
                  <a:pt x="102860" y="16761"/>
                </a:moveTo>
                <a:lnTo>
                  <a:pt x="102860" y="12210"/>
                </a:lnTo>
                <a:lnTo>
                  <a:pt x="101907" y="10869"/>
                </a:lnTo>
                <a:lnTo>
                  <a:pt x="100320" y="9975"/>
                </a:lnTo>
                <a:lnTo>
                  <a:pt x="98309" y="9380"/>
                </a:lnTo>
                <a:lnTo>
                  <a:pt x="93534" y="6178"/>
                </a:lnTo>
                <a:lnTo>
                  <a:pt x="90928" y="3990"/>
                </a:lnTo>
                <a:lnTo>
                  <a:pt x="88238" y="2532"/>
                </a:lnTo>
                <a:lnTo>
                  <a:pt x="85492" y="1560"/>
                </a:lnTo>
                <a:lnTo>
                  <a:pt x="82708" y="912"/>
                </a:lnTo>
                <a:lnTo>
                  <a:pt x="79900" y="480"/>
                </a:lnTo>
                <a:lnTo>
                  <a:pt x="77076" y="192"/>
                </a:lnTo>
                <a:lnTo>
                  <a:pt x="74241" y="0"/>
                </a:lnTo>
                <a:lnTo>
                  <a:pt x="71397" y="824"/>
                </a:lnTo>
                <a:lnTo>
                  <a:pt x="68550" y="2326"/>
                </a:lnTo>
                <a:lnTo>
                  <a:pt x="65699" y="4280"/>
                </a:lnTo>
                <a:lnTo>
                  <a:pt x="62846" y="5583"/>
                </a:lnTo>
                <a:lnTo>
                  <a:pt x="59991" y="6451"/>
                </a:lnTo>
                <a:lnTo>
                  <a:pt x="57136" y="7030"/>
                </a:lnTo>
                <a:lnTo>
                  <a:pt x="54280" y="8369"/>
                </a:lnTo>
                <a:lnTo>
                  <a:pt x="51423" y="10213"/>
                </a:lnTo>
                <a:lnTo>
                  <a:pt x="48566" y="12396"/>
                </a:lnTo>
                <a:lnTo>
                  <a:pt x="44756" y="14803"/>
                </a:lnTo>
                <a:lnTo>
                  <a:pt x="40312" y="17361"/>
                </a:lnTo>
                <a:lnTo>
                  <a:pt x="35444" y="20018"/>
                </a:lnTo>
                <a:lnTo>
                  <a:pt x="31245" y="22742"/>
                </a:lnTo>
                <a:lnTo>
                  <a:pt x="27494" y="25511"/>
                </a:lnTo>
                <a:lnTo>
                  <a:pt x="24041" y="28309"/>
                </a:lnTo>
                <a:lnTo>
                  <a:pt x="20787" y="32080"/>
                </a:lnTo>
                <a:lnTo>
                  <a:pt x="17664" y="36498"/>
                </a:lnTo>
                <a:lnTo>
                  <a:pt x="14630" y="41349"/>
                </a:lnTo>
                <a:lnTo>
                  <a:pt x="12608" y="45535"/>
                </a:lnTo>
                <a:lnTo>
                  <a:pt x="11259" y="49279"/>
                </a:lnTo>
                <a:lnTo>
                  <a:pt x="10360" y="52727"/>
                </a:lnTo>
                <a:lnTo>
                  <a:pt x="8808" y="56931"/>
                </a:lnTo>
                <a:lnTo>
                  <a:pt x="6821" y="61638"/>
                </a:lnTo>
                <a:lnTo>
                  <a:pt x="4544" y="66681"/>
                </a:lnTo>
                <a:lnTo>
                  <a:pt x="3026" y="70996"/>
                </a:lnTo>
                <a:lnTo>
                  <a:pt x="2014" y="74825"/>
                </a:lnTo>
                <a:lnTo>
                  <a:pt x="1339" y="78330"/>
                </a:lnTo>
                <a:lnTo>
                  <a:pt x="889" y="82572"/>
                </a:lnTo>
                <a:lnTo>
                  <a:pt x="589" y="87305"/>
                </a:lnTo>
                <a:lnTo>
                  <a:pt x="256" y="97644"/>
                </a:lnTo>
                <a:lnTo>
                  <a:pt x="5" y="127502"/>
                </a:lnTo>
                <a:lnTo>
                  <a:pt x="0" y="130593"/>
                </a:lnTo>
                <a:lnTo>
                  <a:pt x="949" y="134559"/>
                </a:lnTo>
                <a:lnTo>
                  <a:pt x="2535" y="139108"/>
                </a:lnTo>
                <a:lnTo>
                  <a:pt x="4544" y="144046"/>
                </a:lnTo>
                <a:lnTo>
                  <a:pt x="6836" y="147337"/>
                </a:lnTo>
                <a:lnTo>
                  <a:pt x="9316" y="149531"/>
                </a:lnTo>
                <a:lnTo>
                  <a:pt x="14612" y="152923"/>
                </a:lnTo>
                <a:lnTo>
                  <a:pt x="17358" y="155160"/>
                </a:lnTo>
                <a:lnTo>
                  <a:pt x="20141" y="157604"/>
                </a:lnTo>
                <a:lnTo>
                  <a:pt x="22948" y="160186"/>
                </a:lnTo>
                <a:lnTo>
                  <a:pt x="28609" y="165595"/>
                </a:lnTo>
                <a:lnTo>
                  <a:pt x="31451" y="167419"/>
                </a:lnTo>
                <a:lnTo>
                  <a:pt x="34299" y="168634"/>
                </a:lnTo>
                <a:lnTo>
                  <a:pt x="37150" y="169445"/>
                </a:lnTo>
                <a:lnTo>
                  <a:pt x="40956" y="170938"/>
                </a:lnTo>
                <a:lnTo>
                  <a:pt x="45398" y="172885"/>
                </a:lnTo>
                <a:lnTo>
                  <a:pt x="50265" y="175136"/>
                </a:lnTo>
                <a:lnTo>
                  <a:pt x="54461" y="175684"/>
                </a:lnTo>
                <a:lnTo>
                  <a:pt x="58211" y="175097"/>
                </a:lnTo>
                <a:lnTo>
                  <a:pt x="61664" y="173753"/>
                </a:lnTo>
                <a:lnTo>
                  <a:pt x="65871" y="172857"/>
                </a:lnTo>
                <a:lnTo>
                  <a:pt x="70581" y="172260"/>
                </a:lnTo>
                <a:lnTo>
                  <a:pt x="75625" y="171862"/>
                </a:lnTo>
                <a:lnTo>
                  <a:pt x="80893" y="170644"/>
                </a:lnTo>
                <a:lnTo>
                  <a:pt x="86311" y="168880"/>
                </a:lnTo>
                <a:lnTo>
                  <a:pt x="91827" y="166751"/>
                </a:lnTo>
                <a:lnTo>
                  <a:pt x="98362" y="165331"/>
                </a:lnTo>
                <a:lnTo>
                  <a:pt x="105576" y="164385"/>
                </a:lnTo>
                <a:lnTo>
                  <a:pt x="113243" y="163755"/>
                </a:lnTo>
                <a:lnTo>
                  <a:pt x="120259" y="161429"/>
                </a:lnTo>
                <a:lnTo>
                  <a:pt x="126842" y="157974"/>
                </a:lnTo>
                <a:lnTo>
                  <a:pt x="133135" y="153765"/>
                </a:lnTo>
                <a:lnTo>
                  <a:pt x="139236" y="150960"/>
                </a:lnTo>
                <a:lnTo>
                  <a:pt x="145208" y="149089"/>
                </a:lnTo>
                <a:lnTo>
                  <a:pt x="151095" y="147842"/>
                </a:lnTo>
                <a:lnTo>
                  <a:pt x="155971" y="146058"/>
                </a:lnTo>
                <a:lnTo>
                  <a:pt x="160175" y="143916"/>
                </a:lnTo>
                <a:lnTo>
                  <a:pt x="171439" y="1367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7"/>
          <p:cNvSpPr/>
          <p:nvPr/>
        </p:nvSpPr>
        <p:spPr>
          <a:xfrm>
            <a:off x="5429254" y="2255218"/>
            <a:ext cx="582926" cy="205046"/>
          </a:xfrm>
          <a:custGeom>
            <a:avLst/>
            <a:gdLst/>
            <a:ahLst/>
            <a:cxnLst/>
            <a:rect l="0" t="0" r="0" b="0"/>
            <a:pathLst>
              <a:path w="582926" h="205046">
                <a:moveTo>
                  <a:pt x="111438" y="67929"/>
                </a:moveTo>
                <a:lnTo>
                  <a:pt x="111438" y="63378"/>
                </a:lnTo>
                <a:lnTo>
                  <a:pt x="110486" y="62038"/>
                </a:lnTo>
                <a:lnTo>
                  <a:pt x="108898" y="61144"/>
                </a:lnTo>
                <a:lnTo>
                  <a:pt x="104057" y="59709"/>
                </a:lnTo>
                <a:lnTo>
                  <a:pt x="98668" y="59461"/>
                </a:lnTo>
                <a:lnTo>
                  <a:pt x="96257" y="60379"/>
                </a:lnTo>
                <a:lnTo>
                  <a:pt x="91038" y="63938"/>
                </a:lnTo>
                <a:lnTo>
                  <a:pt x="83004" y="66156"/>
                </a:lnTo>
                <a:lnTo>
                  <a:pt x="78195" y="66747"/>
                </a:lnTo>
                <a:lnTo>
                  <a:pt x="74036" y="68093"/>
                </a:lnTo>
                <a:lnTo>
                  <a:pt x="66875" y="72130"/>
                </a:lnTo>
                <a:lnTo>
                  <a:pt x="57977" y="77099"/>
                </a:lnTo>
                <a:lnTo>
                  <a:pt x="48625" y="82482"/>
                </a:lnTo>
                <a:lnTo>
                  <a:pt x="41293" y="88050"/>
                </a:lnTo>
                <a:lnTo>
                  <a:pt x="37053" y="91820"/>
                </a:lnTo>
                <a:lnTo>
                  <a:pt x="27261" y="101090"/>
                </a:lnTo>
                <a:lnTo>
                  <a:pt x="15589" y="112468"/>
                </a:lnTo>
                <a:lnTo>
                  <a:pt x="12296" y="116672"/>
                </a:lnTo>
                <a:lnTo>
                  <a:pt x="9148" y="121379"/>
                </a:lnTo>
                <a:lnTo>
                  <a:pt x="6097" y="126422"/>
                </a:lnTo>
                <a:lnTo>
                  <a:pt x="4063" y="130737"/>
                </a:lnTo>
                <a:lnTo>
                  <a:pt x="2707" y="134566"/>
                </a:lnTo>
                <a:lnTo>
                  <a:pt x="1803" y="138071"/>
                </a:lnTo>
                <a:lnTo>
                  <a:pt x="1201" y="142313"/>
                </a:lnTo>
                <a:lnTo>
                  <a:pt x="799" y="147046"/>
                </a:lnTo>
                <a:lnTo>
                  <a:pt x="353" y="156432"/>
                </a:lnTo>
                <a:lnTo>
                  <a:pt x="154" y="163779"/>
                </a:lnTo>
                <a:lnTo>
                  <a:pt x="9" y="182115"/>
                </a:lnTo>
                <a:lnTo>
                  <a:pt x="0" y="190768"/>
                </a:lnTo>
                <a:lnTo>
                  <a:pt x="951" y="193636"/>
                </a:lnTo>
                <a:lnTo>
                  <a:pt x="4548" y="199364"/>
                </a:lnTo>
                <a:lnTo>
                  <a:pt x="6840" y="201272"/>
                </a:lnTo>
                <a:lnTo>
                  <a:pt x="9321" y="202545"/>
                </a:lnTo>
                <a:lnTo>
                  <a:pt x="14617" y="203958"/>
                </a:lnTo>
                <a:lnTo>
                  <a:pt x="31458" y="204990"/>
                </a:lnTo>
                <a:lnTo>
                  <a:pt x="37156" y="205045"/>
                </a:lnTo>
                <a:lnTo>
                  <a:pt x="40009" y="204107"/>
                </a:lnTo>
                <a:lnTo>
                  <a:pt x="45719" y="200525"/>
                </a:lnTo>
                <a:lnTo>
                  <a:pt x="48576" y="197284"/>
                </a:lnTo>
                <a:lnTo>
                  <a:pt x="51433" y="193218"/>
                </a:lnTo>
                <a:lnTo>
                  <a:pt x="54289" y="188602"/>
                </a:lnTo>
                <a:lnTo>
                  <a:pt x="58099" y="184573"/>
                </a:lnTo>
                <a:lnTo>
                  <a:pt x="62544" y="180934"/>
                </a:lnTo>
                <a:lnTo>
                  <a:pt x="67412" y="177556"/>
                </a:lnTo>
                <a:lnTo>
                  <a:pt x="75361" y="171262"/>
                </a:lnTo>
                <a:lnTo>
                  <a:pt x="78814" y="168250"/>
                </a:lnTo>
                <a:lnTo>
                  <a:pt x="82069" y="164337"/>
                </a:lnTo>
                <a:lnTo>
                  <a:pt x="85191" y="159824"/>
                </a:lnTo>
                <a:lnTo>
                  <a:pt x="88225" y="154910"/>
                </a:lnTo>
                <a:lnTo>
                  <a:pt x="91200" y="149729"/>
                </a:lnTo>
                <a:lnTo>
                  <a:pt x="97046" y="138892"/>
                </a:lnTo>
                <a:lnTo>
                  <a:pt x="105692" y="122081"/>
                </a:lnTo>
                <a:lnTo>
                  <a:pt x="107608" y="116413"/>
                </a:lnTo>
                <a:lnTo>
                  <a:pt x="108884" y="110729"/>
                </a:lnTo>
                <a:lnTo>
                  <a:pt x="109735" y="105035"/>
                </a:lnTo>
                <a:lnTo>
                  <a:pt x="110303" y="100286"/>
                </a:lnTo>
                <a:lnTo>
                  <a:pt x="110681" y="96168"/>
                </a:lnTo>
                <a:lnTo>
                  <a:pt x="110934" y="92470"/>
                </a:lnTo>
                <a:lnTo>
                  <a:pt x="111102" y="88100"/>
                </a:lnTo>
                <a:lnTo>
                  <a:pt x="111288" y="78164"/>
                </a:lnTo>
                <a:lnTo>
                  <a:pt x="112291" y="72847"/>
                </a:lnTo>
                <a:lnTo>
                  <a:pt x="113912" y="67398"/>
                </a:lnTo>
                <a:lnTo>
                  <a:pt x="118806" y="54066"/>
                </a:lnTo>
                <a:lnTo>
                  <a:pt x="118255" y="52019"/>
                </a:lnTo>
                <a:lnTo>
                  <a:pt x="115103" y="47206"/>
                </a:lnTo>
                <a:lnTo>
                  <a:pt x="111760" y="42650"/>
                </a:lnTo>
                <a:lnTo>
                  <a:pt x="111534" y="46892"/>
                </a:lnTo>
                <a:lnTo>
                  <a:pt x="111441" y="82766"/>
                </a:lnTo>
                <a:lnTo>
                  <a:pt x="112393" y="87345"/>
                </a:lnTo>
                <a:lnTo>
                  <a:pt x="113979" y="91351"/>
                </a:lnTo>
                <a:lnTo>
                  <a:pt x="115990" y="94974"/>
                </a:lnTo>
                <a:lnTo>
                  <a:pt x="118282" y="100246"/>
                </a:lnTo>
                <a:lnTo>
                  <a:pt x="120763" y="106619"/>
                </a:lnTo>
                <a:lnTo>
                  <a:pt x="123370" y="113725"/>
                </a:lnTo>
                <a:lnTo>
                  <a:pt x="125108" y="120367"/>
                </a:lnTo>
                <a:lnTo>
                  <a:pt x="126266" y="126700"/>
                </a:lnTo>
                <a:lnTo>
                  <a:pt x="127039" y="132827"/>
                </a:lnTo>
                <a:lnTo>
                  <a:pt x="127553" y="137864"/>
                </a:lnTo>
                <a:lnTo>
                  <a:pt x="127897" y="142175"/>
                </a:lnTo>
                <a:lnTo>
                  <a:pt x="128125" y="146002"/>
                </a:lnTo>
                <a:lnTo>
                  <a:pt x="129230" y="150457"/>
                </a:lnTo>
                <a:lnTo>
                  <a:pt x="130920" y="155333"/>
                </a:lnTo>
                <a:lnTo>
                  <a:pt x="132999" y="160488"/>
                </a:lnTo>
                <a:lnTo>
                  <a:pt x="136289" y="164878"/>
                </a:lnTo>
                <a:lnTo>
                  <a:pt x="140388" y="168757"/>
                </a:lnTo>
                <a:lnTo>
                  <a:pt x="145025" y="172295"/>
                </a:lnTo>
                <a:lnTo>
                  <a:pt x="149070" y="175606"/>
                </a:lnTo>
                <a:lnTo>
                  <a:pt x="156103" y="181826"/>
                </a:lnTo>
                <a:lnTo>
                  <a:pt x="159313" y="183865"/>
                </a:lnTo>
                <a:lnTo>
                  <a:pt x="165418" y="186131"/>
                </a:lnTo>
                <a:lnTo>
                  <a:pt x="182991" y="187586"/>
                </a:lnTo>
                <a:lnTo>
                  <a:pt x="190229" y="187785"/>
                </a:lnTo>
                <a:lnTo>
                  <a:pt x="199161" y="185334"/>
                </a:lnTo>
                <a:lnTo>
                  <a:pt x="208529" y="181069"/>
                </a:lnTo>
                <a:lnTo>
                  <a:pt x="215867" y="175998"/>
                </a:lnTo>
                <a:lnTo>
                  <a:pt x="222303" y="170570"/>
                </a:lnTo>
                <a:lnTo>
                  <a:pt x="225353" y="167789"/>
                </a:lnTo>
                <a:lnTo>
                  <a:pt x="228339" y="164030"/>
                </a:lnTo>
                <a:lnTo>
                  <a:pt x="231282" y="159619"/>
                </a:lnTo>
                <a:lnTo>
                  <a:pt x="234196" y="154773"/>
                </a:lnTo>
                <a:lnTo>
                  <a:pt x="238045" y="150590"/>
                </a:lnTo>
                <a:lnTo>
                  <a:pt x="242515" y="146849"/>
                </a:lnTo>
                <a:lnTo>
                  <a:pt x="247400" y="143402"/>
                </a:lnTo>
                <a:lnTo>
                  <a:pt x="250657" y="139199"/>
                </a:lnTo>
                <a:lnTo>
                  <a:pt x="252828" y="134493"/>
                </a:lnTo>
                <a:lnTo>
                  <a:pt x="254275" y="129450"/>
                </a:lnTo>
                <a:lnTo>
                  <a:pt x="256193" y="124183"/>
                </a:lnTo>
                <a:lnTo>
                  <a:pt x="258424" y="118766"/>
                </a:lnTo>
                <a:lnTo>
                  <a:pt x="260863" y="113251"/>
                </a:lnTo>
                <a:lnTo>
                  <a:pt x="262490" y="108621"/>
                </a:lnTo>
                <a:lnTo>
                  <a:pt x="263574" y="104582"/>
                </a:lnTo>
                <a:lnTo>
                  <a:pt x="264297" y="100937"/>
                </a:lnTo>
                <a:lnTo>
                  <a:pt x="264779" y="96602"/>
                </a:lnTo>
                <a:lnTo>
                  <a:pt x="265101" y="91807"/>
                </a:lnTo>
                <a:lnTo>
                  <a:pt x="265315" y="86705"/>
                </a:lnTo>
                <a:lnTo>
                  <a:pt x="266410" y="82351"/>
                </a:lnTo>
                <a:lnTo>
                  <a:pt x="268093" y="78496"/>
                </a:lnTo>
                <a:lnTo>
                  <a:pt x="270167" y="74974"/>
                </a:lnTo>
                <a:lnTo>
                  <a:pt x="271550" y="71673"/>
                </a:lnTo>
                <a:lnTo>
                  <a:pt x="273087" y="65466"/>
                </a:lnTo>
                <a:lnTo>
                  <a:pt x="276310" y="59532"/>
                </a:lnTo>
                <a:lnTo>
                  <a:pt x="281589" y="52512"/>
                </a:lnTo>
                <a:lnTo>
                  <a:pt x="282974" y="51936"/>
                </a:lnTo>
                <a:lnTo>
                  <a:pt x="290155" y="50936"/>
                </a:lnTo>
                <a:lnTo>
                  <a:pt x="293421" y="53392"/>
                </a:lnTo>
                <a:lnTo>
                  <a:pt x="298047" y="57658"/>
                </a:lnTo>
                <a:lnTo>
                  <a:pt x="303278" y="62729"/>
                </a:lnTo>
                <a:lnTo>
                  <a:pt x="305054" y="65415"/>
                </a:lnTo>
                <a:lnTo>
                  <a:pt x="307027" y="70939"/>
                </a:lnTo>
                <a:lnTo>
                  <a:pt x="308506" y="74698"/>
                </a:lnTo>
                <a:lnTo>
                  <a:pt x="310444" y="79109"/>
                </a:lnTo>
                <a:lnTo>
                  <a:pt x="312689" y="83955"/>
                </a:lnTo>
                <a:lnTo>
                  <a:pt x="314185" y="88138"/>
                </a:lnTo>
                <a:lnTo>
                  <a:pt x="315183" y="91879"/>
                </a:lnTo>
                <a:lnTo>
                  <a:pt x="315848" y="95326"/>
                </a:lnTo>
                <a:lnTo>
                  <a:pt x="317244" y="99529"/>
                </a:lnTo>
                <a:lnTo>
                  <a:pt x="319127" y="104236"/>
                </a:lnTo>
                <a:lnTo>
                  <a:pt x="321334" y="109278"/>
                </a:lnTo>
                <a:lnTo>
                  <a:pt x="322807" y="114545"/>
                </a:lnTo>
                <a:lnTo>
                  <a:pt x="323788" y="119962"/>
                </a:lnTo>
                <a:lnTo>
                  <a:pt x="324442" y="125477"/>
                </a:lnTo>
                <a:lnTo>
                  <a:pt x="325831" y="131060"/>
                </a:lnTo>
                <a:lnTo>
                  <a:pt x="327709" y="136686"/>
                </a:lnTo>
                <a:lnTo>
                  <a:pt x="329914" y="142342"/>
                </a:lnTo>
                <a:lnTo>
                  <a:pt x="331383" y="147065"/>
                </a:lnTo>
                <a:lnTo>
                  <a:pt x="332364" y="151167"/>
                </a:lnTo>
                <a:lnTo>
                  <a:pt x="333017" y="154853"/>
                </a:lnTo>
                <a:lnTo>
                  <a:pt x="333452" y="158263"/>
                </a:lnTo>
                <a:lnTo>
                  <a:pt x="333936" y="164593"/>
                </a:lnTo>
                <a:lnTo>
                  <a:pt x="334246" y="170526"/>
                </a:lnTo>
                <a:lnTo>
                  <a:pt x="334289" y="174805"/>
                </a:lnTo>
                <a:lnTo>
                  <a:pt x="335253" y="176327"/>
                </a:lnTo>
                <a:lnTo>
                  <a:pt x="336848" y="177342"/>
                </a:lnTo>
                <a:lnTo>
                  <a:pt x="341701" y="178971"/>
                </a:lnTo>
                <a:lnTo>
                  <a:pt x="339825" y="176653"/>
                </a:lnTo>
                <a:lnTo>
                  <a:pt x="335410" y="171955"/>
                </a:lnTo>
                <a:lnTo>
                  <a:pt x="334806" y="168773"/>
                </a:lnTo>
                <a:lnTo>
                  <a:pt x="334538" y="164184"/>
                </a:lnTo>
                <a:lnTo>
                  <a:pt x="334419" y="158969"/>
                </a:lnTo>
                <a:lnTo>
                  <a:pt x="334331" y="130257"/>
                </a:lnTo>
                <a:lnTo>
                  <a:pt x="335281" y="124721"/>
                </a:lnTo>
                <a:lnTo>
                  <a:pt x="336867" y="119126"/>
                </a:lnTo>
                <a:lnTo>
                  <a:pt x="343649" y="99609"/>
                </a:lnTo>
                <a:lnTo>
                  <a:pt x="346256" y="91906"/>
                </a:lnTo>
                <a:lnTo>
                  <a:pt x="349898" y="84866"/>
                </a:lnTo>
                <a:lnTo>
                  <a:pt x="354232" y="78268"/>
                </a:lnTo>
                <a:lnTo>
                  <a:pt x="359026" y="71964"/>
                </a:lnTo>
                <a:lnTo>
                  <a:pt x="364126" y="65856"/>
                </a:lnTo>
                <a:lnTo>
                  <a:pt x="369432" y="59880"/>
                </a:lnTo>
                <a:lnTo>
                  <a:pt x="374874" y="53991"/>
                </a:lnTo>
                <a:lnTo>
                  <a:pt x="381360" y="48159"/>
                </a:lnTo>
                <a:lnTo>
                  <a:pt x="388541" y="42367"/>
                </a:lnTo>
                <a:lnTo>
                  <a:pt x="396186" y="36600"/>
                </a:lnTo>
                <a:lnTo>
                  <a:pt x="403187" y="30850"/>
                </a:lnTo>
                <a:lnTo>
                  <a:pt x="409760" y="25113"/>
                </a:lnTo>
                <a:lnTo>
                  <a:pt x="416047" y="19382"/>
                </a:lnTo>
                <a:lnTo>
                  <a:pt x="422143" y="14610"/>
                </a:lnTo>
                <a:lnTo>
                  <a:pt x="428112" y="10475"/>
                </a:lnTo>
                <a:lnTo>
                  <a:pt x="433997" y="6766"/>
                </a:lnTo>
                <a:lnTo>
                  <a:pt x="445615" y="2646"/>
                </a:lnTo>
                <a:lnTo>
                  <a:pt x="460326" y="326"/>
                </a:lnTo>
                <a:lnTo>
                  <a:pt x="464045" y="0"/>
                </a:lnTo>
                <a:lnTo>
                  <a:pt x="473257" y="2178"/>
                </a:lnTo>
                <a:lnTo>
                  <a:pt x="482749" y="6322"/>
                </a:lnTo>
                <a:lnTo>
                  <a:pt x="490143" y="11338"/>
                </a:lnTo>
                <a:lnTo>
                  <a:pt x="496604" y="16743"/>
                </a:lnTo>
                <a:lnTo>
                  <a:pt x="499660" y="19517"/>
                </a:lnTo>
                <a:lnTo>
                  <a:pt x="501697" y="23272"/>
                </a:lnTo>
                <a:lnTo>
                  <a:pt x="503056" y="27680"/>
                </a:lnTo>
                <a:lnTo>
                  <a:pt x="503962" y="32524"/>
                </a:lnTo>
                <a:lnTo>
                  <a:pt x="505518" y="38611"/>
                </a:lnTo>
                <a:lnTo>
                  <a:pt x="507508" y="45526"/>
                </a:lnTo>
                <a:lnTo>
                  <a:pt x="509787" y="52994"/>
                </a:lnTo>
                <a:lnTo>
                  <a:pt x="511307" y="59877"/>
                </a:lnTo>
                <a:lnTo>
                  <a:pt x="512320" y="66371"/>
                </a:lnTo>
                <a:lnTo>
                  <a:pt x="512995" y="72606"/>
                </a:lnTo>
                <a:lnTo>
                  <a:pt x="513445" y="78667"/>
                </a:lnTo>
                <a:lnTo>
                  <a:pt x="513746" y="84613"/>
                </a:lnTo>
                <a:lnTo>
                  <a:pt x="514078" y="96299"/>
                </a:lnTo>
                <a:lnTo>
                  <a:pt x="514335" y="137665"/>
                </a:lnTo>
                <a:lnTo>
                  <a:pt x="515292" y="142042"/>
                </a:lnTo>
                <a:lnTo>
                  <a:pt x="516881" y="146865"/>
                </a:lnTo>
                <a:lnTo>
                  <a:pt x="518893" y="151986"/>
                </a:lnTo>
                <a:lnTo>
                  <a:pt x="520235" y="156352"/>
                </a:lnTo>
                <a:lnTo>
                  <a:pt x="521130" y="160215"/>
                </a:lnTo>
                <a:lnTo>
                  <a:pt x="521726" y="163743"/>
                </a:lnTo>
                <a:lnTo>
                  <a:pt x="524028" y="166095"/>
                </a:lnTo>
                <a:lnTo>
                  <a:pt x="527468" y="167663"/>
                </a:lnTo>
                <a:lnTo>
                  <a:pt x="538871" y="169870"/>
                </a:lnTo>
                <a:lnTo>
                  <a:pt x="554194" y="170677"/>
                </a:lnTo>
                <a:lnTo>
                  <a:pt x="582925" y="1707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8"/>
          <p:cNvSpPr/>
          <p:nvPr/>
        </p:nvSpPr>
        <p:spPr>
          <a:xfrm>
            <a:off x="6099118" y="2186092"/>
            <a:ext cx="187383" cy="282378"/>
          </a:xfrm>
          <a:custGeom>
            <a:avLst/>
            <a:gdLst/>
            <a:ahLst/>
            <a:cxnLst/>
            <a:rect l="0" t="0" r="0" b="0"/>
            <a:pathLst>
              <a:path w="187383" h="282378">
                <a:moveTo>
                  <a:pt x="7359" y="8468"/>
                </a:moveTo>
                <a:lnTo>
                  <a:pt x="7359" y="0"/>
                </a:lnTo>
                <a:lnTo>
                  <a:pt x="7359" y="20295"/>
                </a:lnTo>
                <a:lnTo>
                  <a:pt x="9899" y="28329"/>
                </a:lnTo>
                <a:lnTo>
                  <a:pt x="11910" y="33139"/>
                </a:lnTo>
                <a:lnTo>
                  <a:pt x="12298" y="38250"/>
                </a:lnTo>
                <a:lnTo>
                  <a:pt x="11604" y="43562"/>
                </a:lnTo>
                <a:lnTo>
                  <a:pt x="10189" y="49009"/>
                </a:lnTo>
                <a:lnTo>
                  <a:pt x="9246" y="54545"/>
                </a:lnTo>
                <a:lnTo>
                  <a:pt x="8617" y="60141"/>
                </a:lnTo>
                <a:lnTo>
                  <a:pt x="8198" y="65776"/>
                </a:lnTo>
                <a:lnTo>
                  <a:pt x="7918" y="71439"/>
                </a:lnTo>
                <a:lnTo>
                  <a:pt x="7608" y="82810"/>
                </a:lnTo>
                <a:lnTo>
                  <a:pt x="6572" y="88509"/>
                </a:lnTo>
                <a:lnTo>
                  <a:pt x="4930" y="94213"/>
                </a:lnTo>
                <a:lnTo>
                  <a:pt x="2882" y="99922"/>
                </a:lnTo>
                <a:lnTo>
                  <a:pt x="1516" y="106584"/>
                </a:lnTo>
                <a:lnTo>
                  <a:pt x="607" y="113884"/>
                </a:lnTo>
                <a:lnTo>
                  <a:pt x="0" y="121607"/>
                </a:lnTo>
                <a:lnTo>
                  <a:pt x="548" y="128662"/>
                </a:lnTo>
                <a:lnTo>
                  <a:pt x="1866" y="135269"/>
                </a:lnTo>
                <a:lnTo>
                  <a:pt x="3697" y="141580"/>
                </a:lnTo>
                <a:lnTo>
                  <a:pt x="4917" y="148644"/>
                </a:lnTo>
                <a:lnTo>
                  <a:pt x="5731" y="156211"/>
                </a:lnTo>
                <a:lnTo>
                  <a:pt x="6274" y="164113"/>
                </a:lnTo>
                <a:lnTo>
                  <a:pt x="6636" y="171286"/>
                </a:lnTo>
                <a:lnTo>
                  <a:pt x="7038" y="184336"/>
                </a:lnTo>
                <a:lnTo>
                  <a:pt x="8097" y="190484"/>
                </a:lnTo>
                <a:lnTo>
                  <a:pt x="9756" y="196486"/>
                </a:lnTo>
                <a:lnTo>
                  <a:pt x="11815" y="202394"/>
                </a:lnTo>
                <a:lnTo>
                  <a:pt x="13187" y="208237"/>
                </a:lnTo>
                <a:lnTo>
                  <a:pt x="14102" y="214037"/>
                </a:lnTo>
                <a:lnTo>
                  <a:pt x="14712" y="219809"/>
                </a:lnTo>
                <a:lnTo>
                  <a:pt x="16071" y="225562"/>
                </a:lnTo>
                <a:lnTo>
                  <a:pt x="17930" y="231302"/>
                </a:lnTo>
                <a:lnTo>
                  <a:pt x="20121" y="237034"/>
                </a:lnTo>
                <a:lnTo>
                  <a:pt x="22535" y="242760"/>
                </a:lnTo>
                <a:lnTo>
                  <a:pt x="25096" y="248483"/>
                </a:lnTo>
                <a:lnTo>
                  <a:pt x="27756" y="254203"/>
                </a:lnTo>
                <a:lnTo>
                  <a:pt x="30482" y="258969"/>
                </a:lnTo>
                <a:lnTo>
                  <a:pt x="36051" y="266804"/>
                </a:lnTo>
                <a:lnTo>
                  <a:pt x="38870" y="269274"/>
                </a:lnTo>
                <a:lnTo>
                  <a:pt x="41701" y="270921"/>
                </a:lnTo>
                <a:lnTo>
                  <a:pt x="44541" y="272019"/>
                </a:lnTo>
                <a:lnTo>
                  <a:pt x="48340" y="273704"/>
                </a:lnTo>
                <a:lnTo>
                  <a:pt x="57640" y="278115"/>
                </a:lnTo>
                <a:lnTo>
                  <a:pt x="61835" y="279673"/>
                </a:lnTo>
                <a:lnTo>
                  <a:pt x="65584" y="280711"/>
                </a:lnTo>
                <a:lnTo>
                  <a:pt x="69036" y="281403"/>
                </a:lnTo>
                <a:lnTo>
                  <a:pt x="72289" y="281865"/>
                </a:lnTo>
                <a:lnTo>
                  <a:pt x="75411" y="282172"/>
                </a:lnTo>
                <a:lnTo>
                  <a:pt x="78444" y="282377"/>
                </a:lnTo>
                <a:lnTo>
                  <a:pt x="82372" y="281562"/>
                </a:lnTo>
                <a:lnTo>
                  <a:pt x="86895" y="280065"/>
                </a:lnTo>
                <a:lnTo>
                  <a:pt x="91816" y="278115"/>
                </a:lnTo>
                <a:lnTo>
                  <a:pt x="97001" y="275863"/>
                </a:lnTo>
                <a:lnTo>
                  <a:pt x="107843" y="270820"/>
                </a:lnTo>
                <a:lnTo>
                  <a:pt x="112448" y="268141"/>
                </a:lnTo>
                <a:lnTo>
                  <a:pt x="116471" y="265403"/>
                </a:lnTo>
                <a:lnTo>
                  <a:pt x="120105" y="262626"/>
                </a:lnTo>
                <a:lnTo>
                  <a:pt x="124433" y="259821"/>
                </a:lnTo>
                <a:lnTo>
                  <a:pt x="129223" y="256999"/>
                </a:lnTo>
                <a:lnTo>
                  <a:pt x="134322" y="254165"/>
                </a:lnTo>
                <a:lnTo>
                  <a:pt x="145067" y="248477"/>
                </a:lnTo>
                <a:lnTo>
                  <a:pt x="150599" y="245626"/>
                </a:lnTo>
                <a:lnTo>
                  <a:pt x="155240" y="241821"/>
                </a:lnTo>
                <a:lnTo>
                  <a:pt x="159286" y="237379"/>
                </a:lnTo>
                <a:lnTo>
                  <a:pt x="162936" y="232513"/>
                </a:lnTo>
                <a:lnTo>
                  <a:pt x="166322" y="228316"/>
                </a:lnTo>
                <a:lnTo>
                  <a:pt x="169532" y="224566"/>
                </a:lnTo>
                <a:lnTo>
                  <a:pt x="172625" y="221113"/>
                </a:lnTo>
                <a:lnTo>
                  <a:pt x="178600" y="214737"/>
                </a:lnTo>
                <a:lnTo>
                  <a:pt x="187382" y="2056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9"/>
          <p:cNvSpPr/>
          <p:nvPr/>
        </p:nvSpPr>
        <p:spPr>
          <a:xfrm>
            <a:off x="6012210" y="2258512"/>
            <a:ext cx="231428" cy="47491"/>
          </a:xfrm>
          <a:custGeom>
            <a:avLst/>
            <a:gdLst/>
            <a:ahLst/>
            <a:cxnLst/>
            <a:rect l="0" t="0" r="0" b="0"/>
            <a:pathLst>
              <a:path w="231428" h="47491">
                <a:moveTo>
                  <a:pt x="8542" y="47490"/>
                </a:moveTo>
                <a:lnTo>
                  <a:pt x="0" y="38949"/>
                </a:lnTo>
                <a:lnTo>
                  <a:pt x="40520" y="38918"/>
                </a:lnTo>
                <a:lnTo>
                  <a:pt x="46053" y="37965"/>
                </a:lnTo>
                <a:lnTo>
                  <a:pt x="51647" y="36378"/>
                </a:lnTo>
                <a:lnTo>
                  <a:pt x="57281" y="34367"/>
                </a:lnTo>
                <a:lnTo>
                  <a:pt x="62943" y="33026"/>
                </a:lnTo>
                <a:lnTo>
                  <a:pt x="68622" y="32133"/>
                </a:lnTo>
                <a:lnTo>
                  <a:pt x="74313" y="31537"/>
                </a:lnTo>
                <a:lnTo>
                  <a:pt x="80964" y="30187"/>
                </a:lnTo>
                <a:lnTo>
                  <a:pt x="88256" y="28335"/>
                </a:lnTo>
                <a:lnTo>
                  <a:pt x="95975" y="26147"/>
                </a:lnTo>
                <a:lnTo>
                  <a:pt x="103978" y="24689"/>
                </a:lnTo>
                <a:lnTo>
                  <a:pt x="112171" y="23717"/>
                </a:lnTo>
                <a:lnTo>
                  <a:pt x="120490" y="23069"/>
                </a:lnTo>
                <a:lnTo>
                  <a:pt x="127942" y="21684"/>
                </a:lnTo>
                <a:lnTo>
                  <a:pt x="134815" y="19809"/>
                </a:lnTo>
                <a:lnTo>
                  <a:pt x="164083" y="9955"/>
                </a:lnTo>
                <a:lnTo>
                  <a:pt x="171291" y="8179"/>
                </a:lnTo>
                <a:lnTo>
                  <a:pt x="178001" y="6995"/>
                </a:lnTo>
                <a:lnTo>
                  <a:pt x="184380" y="6206"/>
                </a:lnTo>
                <a:lnTo>
                  <a:pt x="190538" y="4727"/>
                </a:lnTo>
                <a:lnTo>
                  <a:pt x="196547" y="2789"/>
                </a:lnTo>
                <a:lnTo>
                  <a:pt x="202459" y="544"/>
                </a:lnTo>
                <a:lnTo>
                  <a:pt x="208305" y="0"/>
                </a:lnTo>
                <a:lnTo>
                  <a:pt x="214107" y="590"/>
                </a:lnTo>
                <a:lnTo>
                  <a:pt x="231427" y="46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0"/>
          <p:cNvSpPr/>
          <p:nvPr/>
        </p:nvSpPr>
        <p:spPr>
          <a:xfrm>
            <a:off x="6483710" y="2254567"/>
            <a:ext cx="282850" cy="171438"/>
          </a:xfrm>
          <a:custGeom>
            <a:avLst/>
            <a:gdLst/>
            <a:ahLst/>
            <a:cxnLst/>
            <a:rect l="0" t="0" r="0" b="0"/>
            <a:pathLst>
              <a:path w="282850" h="171438">
                <a:moveTo>
                  <a:pt x="77109" y="0"/>
                </a:moveTo>
                <a:lnTo>
                  <a:pt x="61261" y="0"/>
                </a:lnTo>
                <a:lnTo>
                  <a:pt x="55461" y="2540"/>
                </a:lnTo>
                <a:lnTo>
                  <a:pt x="47485" y="6844"/>
                </a:lnTo>
                <a:lnTo>
                  <a:pt x="40766" y="11932"/>
                </a:lnTo>
                <a:lnTo>
                  <a:pt x="36688" y="14622"/>
                </a:lnTo>
                <a:lnTo>
                  <a:pt x="32064" y="17368"/>
                </a:lnTo>
                <a:lnTo>
                  <a:pt x="27077" y="20151"/>
                </a:lnTo>
                <a:lnTo>
                  <a:pt x="23752" y="22959"/>
                </a:lnTo>
                <a:lnTo>
                  <a:pt x="21535" y="25784"/>
                </a:lnTo>
                <a:lnTo>
                  <a:pt x="20058" y="28619"/>
                </a:lnTo>
                <a:lnTo>
                  <a:pt x="18120" y="31462"/>
                </a:lnTo>
                <a:lnTo>
                  <a:pt x="15876" y="34310"/>
                </a:lnTo>
                <a:lnTo>
                  <a:pt x="13427" y="37161"/>
                </a:lnTo>
                <a:lnTo>
                  <a:pt x="10842" y="40966"/>
                </a:lnTo>
                <a:lnTo>
                  <a:pt x="8166" y="45408"/>
                </a:lnTo>
                <a:lnTo>
                  <a:pt x="5430" y="50275"/>
                </a:lnTo>
                <a:lnTo>
                  <a:pt x="3606" y="54472"/>
                </a:lnTo>
                <a:lnTo>
                  <a:pt x="2389" y="58222"/>
                </a:lnTo>
                <a:lnTo>
                  <a:pt x="1579" y="61674"/>
                </a:lnTo>
                <a:lnTo>
                  <a:pt x="1038" y="65882"/>
                </a:lnTo>
                <a:lnTo>
                  <a:pt x="678" y="70591"/>
                </a:lnTo>
                <a:lnTo>
                  <a:pt x="277" y="79951"/>
                </a:lnTo>
                <a:lnTo>
                  <a:pt x="99" y="87286"/>
                </a:lnTo>
                <a:lnTo>
                  <a:pt x="0" y="101322"/>
                </a:lnTo>
                <a:lnTo>
                  <a:pt x="937" y="105648"/>
                </a:lnTo>
                <a:lnTo>
                  <a:pt x="2516" y="109484"/>
                </a:lnTo>
                <a:lnTo>
                  <a:pt x="4521" y="112995"/>
                </a:lnTo>
                <a:lnTo>
                  <a:pt x="6809" y="116287"/>
                </a:lnTo>
                <a:lnTo>
                  <a:pt x="9288" y="119435"/>
                </a:lnTo>
                <a:lnTo>
                  <a:pt x="11892" y="122486"/>
                </a:lnTo>
                <a:lnTo>
                  <a:pt x="14582" y="125472"/>
                </a:lnTo>
                <a:lnTo>
                  <a:pt x="20110" y="131330"/>
                </a:lnTo>
                <a:lnTo>
                  <a:pt x="22917" y="133274"/>
                </a:lnTo>
                <a:lnTo>
                  <a:pt x="28576" y="135433"/>
                </a:lnTo>
                <a:lnTo>
                  <a:pt x="36807" y="138933"/>
                </a:lnTo>
                <a:lnTo>
                  <a:pt x="41669" y="141199"/>
                </a:lnTo>
                <a:lnTo>
                  <a:pt x="46815" y="142710"/>
                </a:lnTo>
                <a:lnTo>
                  <a:pt x="52151" y="143718"/>
                </a:lnTo>
                <a:lnTo>
                  <a:pt x="57613" y="144389"/>
                </a:lnTo>
                <a:lnTo>
                  <a:pt x="63160" y="144837"/>
                </a:lnTo>
                <a:lnTo>
                  <a:pt x="68762" y="145136"/>
                </a:lnTo>
                <a:lnTo>
                  <a:pt x="74402" y="145335"/>
                </a:lnTo>
                <a:lnTo>
                  <a:pt x="80067" y="144515"/>
                </a:lnTo>
                <a:lnTo>
                  <a:pt x="85748" y="143016"/>
                </a:lnTo>
                <a:lnTo>
                  <a:pt x="91442" y="141064"/>
                </a:lnTo>
                <a:lnTo>
                  <a:pt x="97141" y="139763"/>
                </a:lnTo>
                <a:lnTo>
                  <a:pt x="102847" y="138895"/>
                </a:lnTo>
                <a:lnTo>
                  <a:pt x="108555" y="138317"/>
                </a:lnTo>
                <a:lnTo>
                  <a:pt x="114266" y="136979"/>
                </a:lnTo>
                <a:lnTo>
                  <a:pt x="119978" y="135134"/>
                </a:lnTo>
                <a:lnTo>
                  <a:pt x="125691" y="132952"/>
                </a:lnTo>
                <a:lnTo>
                  <a:pt x="130452" y="130545"/>
                </a:lnTo>
                <a:lnTo>
                  <a:pt x="142656" y="122606"/>
                </a:lnTo>
                <a:lnTo>
                  <a:pt x="147477" y="119837"/>
                </a:lnTo>
                <a:lnTo>
                  <a:pt x="152597" y="117039"/>
                </a:lnTo>
                <a:lnTo>
                  <a:pt x="156962" y="114221"/>
                </a:lnTo>
                <a:lnTo>
                  <a:pt x="160824" y="111390"/>
                </a:lnTo>
                <a:lnTo>
                  <a:pt x="164352" y="108550"/>
                </a:lnTo>
                <a:lnTo>
                  <a:pt x="167656" y="104751"/>
                </a:lnTo>
                <a:lnTo>
                  <a:pt x="170811" y="100314"/>
                </a:lnTo>
                <a:lnTo>
                  <a:pt x="173868" y="95451"/>
                </a:lnTo>
                <a:lnTo>
                  <a:pt x="176857" y="91257"/>
                </a:lnTo>
                <a:lnTo>
                  <a:pt x="179803" y="87508"/>
                </a:lnTo>
                <a:lnTo>
                  <a:pt x="182720" y="84056"/>
                </a:lnTo>
                <a:lnTo>
                  <a:pt x="184664" y="79850"/>
                </a:lnTo>
                <a:lnTo>
                  <a:pt x="185960" y="75141"/>
                </a:lnTo>
                <a:lnTo>
                  <a:pt x="186823" y="70096"/>
                </a:lnTo>
                <a:lnTo>
                  <a:pt x="187400" y="64829"/>
                </a:lnTo>
                <a:lnTo>
                  <a:pt x="187784" y="59412"/>
                </a:lnTo>
                <a:lnTo>
                  <a:pt x="188211" y="49265"/>
                </a:lnTo>
                <a:lnTo>
                  <a:pt x="188451" y="38198"/>
                </a:lnTo>
                <a:lnTo>
                  <a:pt x="188552" y="17158"/>
                </a:lnTo>
                <a:lnTo>
                  <a:pt x="193103" y="21700"/>
                </a:lnTo>
                <a:lnTo>
                  <a:pt x="194444" y="23992"/>
                </a:lnTo>
                <a:lnTo>
                  <a:pt x="197282" y="32720"/>
                </a:lnTo>
                <a:lnTo>
                  <a:pt x="199135" y="37054"/>
                </a:lnTo>
                <a:lnTo>
                  <a:pt x="201323" y="41848"/>
                </a:lnTo>
                <a:lnTo>
                  <a:pt x="202781" y="46948"/>
                </a:lnTo>
                <a:lnTo>
                  <a:pt x="203753" y="52254"/>
                </a:lnTo>
                <a:lnTo>
                  <a:pt x="204401" y="57696"/>
                </a:lnTo>
                <a:lnTo>
                  <a:pt x="205785" y="63229"/>
                </a:lnTo>
                <a:lnTo>
                  <a:pt x="207661" y="68822"/>
                </a:lnTo>
                <a:lnTo>
                  <a:pt x="209864" y="74457"/>
                </a:lnTo>
                <a:lnTo>
                  <a:pt x="212285" y="80118"/>
                </a:lnTo>
                <a:lnTo>
                  <a:pt x="217515" y="91488"/>
                </a:lnTo>
                <a:lnTo>
                  <a:pt x="219291" y="97187"/>
                </a:lnTo>
                <a:lnTo>
                  <a:pt x="220474" y="102892"/>
                </a:lnTo>
                <a:lnTo>
                  <a:pt x="221263" y="108599"/>
                </a:lnTo>
                <a:lnTo>
                  <a:pt x="222742" y="114310"/>
                </a:lnTo>
                <a:lnTo>
                  <a:pt x="224681" y="120021"/>
                </a:lnTo>
                <a:lnTo>
                  <a:pt x="226926" y="125734"/>
                </a:lnTo>
                <a:lnTo>
                  <a:pt x="228422" y="130495"/>
                </a:lnTo>
                <a:lnTo>
                  <a:pt x="229419" y="134622"/>
                </a:lnTo>
                <a:lnTo>
                  <a:pt x="230084" y="138326"/>
                </a:lnTo>
                <a:lnTo>
                  <a:pt x="231480" y="141747"/>
                </a:lnTo>
                <a:lnTo>
                  <a:pt x="233363" y="144980"/>
                </a:lnTo>
                <a:lnTo>
                  <a:pt x="235571" y="148089"/>
                </a:lnTo>
                <a:lnTo>
                  <a:pt x="237044" y="151113"/>
                </a:lnTo>
                <a:lnTo>
                  <a:pt x="238024" y="154082"/>
                </a:lnTo>
                <a:lnTo>
                  <a:pt x="238678" y="157014"/>
                </a:lnTo>
                <a:lnTo>
                  <a:pt x="240067" y="159921"/>
                </a:lnTo>
                <a:lnTo>
                  <a:pt x="241946" y="162812"/>
                </a:lnTo>
                <a:lnTo>
                  <a:pt x="248537" y="171420"/>
                </a:lnTo>
                <a:lnTo>
                  <a:pt x="248550" y="171437"/>
                </a:lnTo>
                <a:lnTo>
                  <a:pt x="244006" y="166895"/>
                </a:lnTo>
                <a:lnTo>
                  <a:pt x="242667" y="164604"/>
                </a:lnTo>
                <a:lnTo>
                  <a:pt x="241178" y="159517"/>
                </a:lnTo>
                <a:lnTo>
                  <a:pt x="239829" y="156827"/>
                </a:lnTo>
                <a:lnTo>
                  <a:pt x="237976" y="154082"/>
                </a:lnTo>
                <a:lnTo>
                  <a:pt x="235789" y="151299"/>
                </a:lnTo>
                <a:lnTo>
                  <a:pt x="233379" y="148491"/>
                </a:lnTo>
                <a:lnTo>
                  <a:pt x="230819" y="145666"/>
                </a:lnTo>
                <a:lnTo>
                  <a:pt x="228160" y="142831"/>
                </a:lnTo>
                <a:lnTo>
                  <a:pt x="225434" y="139036"/>
                </a:lnTo>
                <a:lnTo>
                  <a:pt x="222665" y="134600"/>
                </a:lnTo>
                <a:lnTo>
                  <a:pt x="219867" y="129739"/>
                </a:lnTo>
                <a:lnTo>
                  <a:pt x="218001" y="125545"/>
                </a:lnTo>
                <a:lnTo>
                  <a:pt x="216757" y="121797"/>
                </a:lnTo>
                <a:lnTo>
                  <a:pt x="215928" y="118345"/>
                </a:lnTo>
                <a:lnTo>
                  <a:pt x="215375" y="114139"/>
                </a:lnTo>
                <a:lnTo>
                  <a:pt x="215007" y="109430"/>
                </a:lnTo>
                <a:lnTo>
                  <a:pt x="214760" y="104386"/>
                </a:lnTo>
                <a:lnTo>
                  <a:pt x="214488" y="93701"/>
                </a:lnTo>
                <a:lnTo>
                  <a:pt x="214416" y="88185"/>
                </a:lnTo>
                <a:lnTo>
                  <a:pt x="215319" y="83555"/>
                </a:lnTo>
                <a:lnTo>
                  <a:pt x="216874" y="79516"/>
                </a:lnTo>
                <a:lnTo>
                  <a:pt x="218864" y="75871"/>
                </a:lnTo>
                <a:lnTo>
                  <a:pt x="226214" y="61639"/>
                </a:lnTo>
                <a:lnTo>
                  <a:pt x="229853" y="56332"/>
                </a:lnTo>
                <a:lnTo>
                  <a:pt x="234183" y="50890"/>
                </a:lnTo>
                <a:lnTo>
                  <a:pt x="238975" y="45357"/>
                </a:lnTo>
                <a:lnTo>
                  <a:pt x="244075" y="40715"/>
                </a:lnTo>
                <a:lnTo>
                  <a:pt x="249380" y="36669"/>
                </a:lnTo>
                <a:lnTo>
                  <a:pt x="254822" y="33018"/>
                </a:lnTo>
                <a:lnTo>
                  <a:pt x="260354" y="28680"/>
                </a:lnTo>
                <a:lnTo>
                  <a:pt x="265948" y="23882"/>
                </a:lnTo>
                <a:lnTo>
                  <a:pt x="282849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1"/>
          <p:cNvSpPr/>
          <p:nvPr/>
        </p:nvSpPr>
        <p:spPr>
          <a:xfrm>
            <a:off x="6869432" y="2237422"/>
            <a:ext cx="111032" cy="188091"/>
          </a:xfrm>
          <a:custGeom>
            <a:avLst/>
            <a:gdLst/>
            <a:ahLst/>
            <a:cxnLst/>
            <a:rect l="0" t="0" r="0" b="0"/>
            <a:pathLst>
              <a:path w="111032" h="188091">
                <a:moveTo>
                  <a:pt x="8570" y="42863"/>
                </a:moveTo>
                <a:lnTo>
                  <a:pt x="8570" y="57624"/>
                </a:lnTo>
                <a:lnTo>
                  <a:pt x="6030" y="61488"/>
                </a:lnTo>
                <a:lnTo>
                  <a:pt x="4019" y="63852"/>
                </a:lnTo>
                <a:lnTo>
                  <a:pt x="2678" y="67333"/>
                </a:lnTo>
                <a:lnTo>
                  <a:pt x="1785" y="71559"/>
                </a:lnTo>
                <a:lnTo>
                  <a:pt x="1189" y="76281"/>
                </a:lnTo>
                <a:lnTo>
                  <a:pt x="792" y="81334"/>
                </a:lnTo>
                <a:lnTo>
                  <a:pt x="527" y="86608"/>
                </a:lnTo>
                <a:lnTo>
                  <a:pt x="154" y="100592"/>
                </a:lnTo>
                <a:lnTo>
                  <a:pt x="2" y="139111"/>
                </a:lnTo>
                <a:lnTo>
                  <a:pt x="0" y="144176"/>
                </a:lnTo>
                <a:lnTo>
                  <a:pt x="952" y="148505"/>
                </a:lnTo>
                <a:lnTo>
                  <a:pt x="2539" y="152343"/>
                </a:lnTo>
                <a:lnTo>
                  <a:pt x="4549" y="155855"/>
                </a:lnTo>
                <a:lnTo>
                  <a:pt x="5890" y="159148"/>
                </a:lnTo>
                <a:lnTo>
                  <a:pt x="6783" y="162296"/>
                </a:lnTo>
                <a:lnTo>
                  <a:pt x="7379" y="165348"/>
                </a:lnTo>
                <a:lnTo>
                  <a:pt x="8728" y="168334"/>
                </a:lnTo>
                <a:lnTo>
                  <a:pt x="10581" y="171278"/>
                </a:lnTo>
                <a:lnTo>
                  <a:pt x="12768" y="174193"/>
                </a:lnTo>
                <a:lnTo>
                  <a:pt x="15198" y="179972"/>
                </a:lnTo>
                <a:lnTo>
                  <a:pt x="15846" y="182846"/>
                </a:lnTo>
                <a:lnTo>
                  <a:pt x="17231" y="184762"/>
                </a:lnTo>
                <a:lnTo>
                  <a:pt x="19107" y="186040"/>
                </a:lnTo>
                <a:lnTo>
                  <a:pt x="21309" y="186892"/>
                </a:lnTo>
                <a:lnTo>
                  <a:pt x="23730" y="187460"/>
                </a:lnTo>
                <a:lnTo>
                  <a:pt x="26297" y="187838"/>
                </a:lnTo>
                <a:lnTo>
                  <a:pt x="28960" y="188090"/>
                </a:lnTo>
                <a:lnTo>
                  <a:pt x="31689" y="187306"/>
                </a:lnTo>
                <a:lnTo>
                  <a:pt x="34460" y="185831"/>
                </a:lnTo>
                <a:lnTo>
                  <a:pt x="37261" y="183895"/>
                </a:lnTo>
                <a:lnTo>
                  <a:pt x="41032" y="181652"/>
                </a:lnTo>
                <a:lnTo>
                  <a:pt x="45452" y="179203"/>
                </a:lnTo>
                <a:lnTo>
                  <a:pt x="50302" y="176619"/>
                </a:lnTo>
                <a:lnTo>
                  <a:pt x="53537" y="173943"/>
                </a:lnTo>
                <a:lnTo>
                  <a:pt x="55693" y="171208"/>
                </a:lnTo>
                <a:lnTo>
                  <a:pt x="57131" y="168431"/>
                </a:lnTo>
                <a:lnTo>
                  <a:pt x="59993" y="165627"/>
                </a:lnTo>
                <a:lnTo>
                  <a:pt x="63807" y="162806"/>
                </a:lnTo>
                <a:lnTo>
                  <a:pt x="68255" y="159972"/>
                </a:lnTo>
                <a:lnTo>
                  <a:pt x="73125" y="156178"/>
                </a:lnTo>
                <a:lnTo>
                  <a:pt x="78277" y="151744"/>
                </a:lnTo>
                <a:lnTo>
                  <a:pt x="83616" y="146883"/>
                </a:lnTo>
                <a:lnTo>
                  <a:pt x="88128" y="141737"/>
                </a:lnTo>
                <a:lnTo>
                  <a:pt x="92089" y="136401"/>
                </a:lnTo>
                <a:lnTo>
                  <a:pt x="95682" y="130939"/>
                </a:lnTo>
                <a:lnTo>
                  <a:pt x="98077" y="125393"/>
                </a:lnTo>
                <a:lnTo>
                  <a:pt x="99674" y="119790"/>
                </a:lnTo>
                <a:lnTo>
                  <a:pt x="100738" y="114150"/>
                </a:lnTo>
                <a:lnTo>
                  <a:pt x="102401" y="109438"/>
                </a:lnTo>
                <a:lnTo>
                  <a:pt x="104461" y="105343"/>
                </a:lnTo>
                <a:lnTo>
                  <a:pt x="106788" y="101661"/>
                </a:lnTo>
                <a:lnTo>
                  <a:pt x="108338" y="97302"/>
                </a:lnTo>
                <a:lnTo>
                  <a:pt x="109373" y="92490"/>
                </a:lnTo>
                <a:lnTo>
                  <a:pt x="110062" y="87378"/>
                </a:lnTo>
                <a:lnTo>
                  <a:pt x="110521" y="82064"/>
                </a:lnTo>
                <a:lnTo>
                  <a:pt x="110827" y="76617"/>
                </a:lnTo>
                <a:lnTo>
                  <a:pt x="111031" y="71081"/>
                </a:lnTo>
                <a:lnTo>
                  <a:pt x="110215" y="66437"/>
                </a:lnTo>
                <a:lnTo>
                  <a:pt x="108719" y="62389"/>
                </a:lnTo>
                <a:lnTo>
                  <a:pt x="106768" y="58738"/>
                </a:lnTo>
                <a:lnTo>
                  <a:pt x="104515" y="55351"/>
                </a:lnTo>
                <a:lnTo>
                  <a:pt x="102061" y="52141"/>
                </a:lnTo>
                <a:lnTo>
                  <a:pt x="99472" y="49048"/>
                </a:lnTo>
                <a:lnTo>
                  <a:pt x="96794" y="46033"/>
                </a:lnTo>
                <a:lnTo>
                  <a:pt x="91278" y="40144"/>
                </a:lnTo>
                <a:lnTo>
                  <a:pt x="82818" y="31474"/>
                </a:lnTo>
                <a:lnTo>
                  <a:pt x="79024" y="28603"/>
                </a:lnTo>
                <a:lnTo>
                  <a:pt x="74589" y="25736"/>
                </a:lnTo>
                <a:lnTo>
                  <a:pt x="69728" y="22872"/>
                </a:lnTo>
                <a:lnTo>
                  <a:pt x="65534" y="20011"/>
                </a:lnTo>
                <a:lnTo>
                  <a:pt x="61786" y="17151"/>
                </a:lnTo>
                <a:lnTo>
                  <a:pt x="58335" y="14291"/>
                </a:lnTo>
                <a:lnTo>
                  <a:pt x="55082" y="12385"/>
                </a:lnTo>
                <a:lnTo>
                  <a:pt x="51961" y="11114"/>
                </a:lnTo>
                <a:lnTo>
                  <a:pt x="48927" y="10267"/>
                </a:lnTo>
                <a:lnTo>
                  <a:pt x="45952" y="8750"/>
                </a:lnTo>
                <a:lnTo>
                  <a:pt x="43016" y="6786"/>
                </a:lnTo>
                <a:lnTo>
                  <a:pt x="40107" y="4524"/>
                </a:lnTo>
                <a:lnTo>
                  <a:pt x="37214" y="3016"/>
                </a:lnTo>
                <a:lnTo>
                  <a:pt x="34334" y="2011"/>
                </a:lnTo>
                <a:lnTo>
                  <a:pt x="31461" y="1340"/>
                </a:lnTo>
                <a:lnTo>
                  <a:pt x="28593" y="894"/>
                </a:lnTo>
                <a:lnTo>
                  <a:pt x="25729" y="596"/>
                </a:lnTo>
                <a:lnTo>
                  <a:pt x="171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2"/>
          <p:cNvSpPr/>
          <p:nvPr/>
        </p:nvSpPr>
        <p:spPr>
          <a:xfrm>
            <a:off x="7032350" y="2220277"/>
            <a:ext cx="110791" cy="180024"/>
          </a:xfrm>
          <a:custGeom>
            <a:avLst/>
            <a:gdLst/>
            <a:ahLst/>
            <a:cxnLst/>
            <a:rect l="0" t="0" r="0" b="0"/>
            <a:pathLst>
              <a:path w="110791" h="180024">
                <a:moveTo>
                  <a:pt x="25675" y="0"/>
                </a:moveTo>
                <a:lnTo>
                  <a:pt x="34142" y="0"/>
                </a:lnTo>
                <a:lnTo>
                  <a:pt x="29665" y="0"/>
                </a:lnTo>
                <a:lnTo>
                  <a:pt x="28335" y="953"/>
                </a:lnTo>
                <a:lnTo>
                  <a:pt x="27448" y="2540"/>
                </a:lnTo>
                <a:lnTo>
                  <a:pt x="26463" y="6844"/>
                </a:lnTo>
                <a:lnTo>
                  <a:pt x="26025" y="11932"/>
                </a:lnTo>
                <a:lnTo>
                  <a:pt x="24956" y="13669"/>
                </a:lnTo>
                <a:lnTo>
                  <a:pt x="23290" y="14828"/>
                </a:lnTo>
                <a:lnTo>
                  <a:pt x="21227" y="15601"/>
                </a:lnTo>
                <a:lnTo>
                  <a:pt x="18900" y="17068"/>
                </a:lnTo>
                <a:lnTo>
                  <a:pt x="16396" y="18999"/>
                </a:lnTo>
                <a:lnTo>
                  <a:pt x="13774" y="21238"/>
                </a:lnTo>
                <a:lnTo>
                  <a:pt x="11073" y="24636"/>
                </a:lnTo>
                <a:lnTo>
                  <a:pt x="8321" y="28807"/>
                </a:lnTo>
                <a:lnTo>
                  <a:pt x="1609" y="40086"/>
                </a:lnTo>
                <a:lnTo>
                  <a:pt x="691" y="44169"/>
                </a:lnTo>
                <a:lnTo>
                  <a:pt x="284" y="49158"/>
                </a:lnTo>
                <a:lnTo>
                  <a:pt x="102" y="54551"/>
                </a:lnTo>
                <a:lnTo>
                  <a:pt x="0" y="62941"/>
                </a:lnTo>
                <a:lnTo>
                  <a:pt x="938" y="64821"/>
                </a:lnTo>
                <a:lnTo>
                  <a:pt x="2516" y="66074"/>
                </a:lnTo>
                <a:lnTo>
                  <a:pt x="4521" y="66909"/>
                </a:lnTo>
                <a:lnTo>
                  <a:pt x="6809" y="68419"/>
                </a:lnTo>
                <a:lnTo>
                  <a:pt x="9288" y="70378"/>
                </a:lnTo>
                <a:lnTo>
                  <a:pt x="11892" y="72636"/>
                </a:lnTo>
                <a:lnTo>
                  <a:pt x="14581" y="74141"/>
                </a:lnTo>
                <a:lnTo>
                  <a:pt x="17327" y="75145"/>
                </a:lnTo>
                <a:lnTo>
                  <a:pt x="20110" y="75814"/>
                </a:lnTo>
                <a:lnTo>
                  <a:pt x="22917" y="76260"/>
                </a:lnTo>
                <a:lnTo>
                  <a:pt x="25741" y="76558"/>
                </a:lnTo>
                <a:lnTo>
                  <a:pt x="28577" y="76756"/>
                </a:lnTo>
                <a:lnTo>
                  <a:pt x="32372" y="77841"/>
                </a:lnTo>
                <a:lnTo>
                  <a:pt x="36807" y="79516"/>
                </a:lnTo>
                <a:lnTo>
                  <a:pt x="41668" y="81586"/>
                </a:lnTo>
                <a:lnTo>
                  <a:pt x="46815" y="82966"/>
                </a:lnTo>
                <a:lnTo>
                  <a:pt x="52150" y="83885"/>
                </a:lnTo>
                <a:lnTo>
                  <a:pt x="57613" y="84499"/>
                </a:lnTo>
                <a:lnTo>
                  <a:pt x="62206" y="85860"/>
                </a:lnTo>
                <a:lnTo>
                  <a:pt x="66222" y="87720"/>
                </a:lnTo>
                <a:lnTo>
                  <a:pt x="69852" y="89913"/>
                </a:lnTo>
                <a:lnTo>
                  <a:pt x="73223" y="91374"/>
                </a:lnTo>
                <a:lnTo>
                  <a:pt x="76423" y="92349"/>
                </a:lnTo>
                <a:lnTo>
                  <a:pt x="79510" y="92998"/>
                </a:lnTo>
                <a:lnTo>
                  <a:pt x="83473" y="94384"/>
                </a:lnTo>
                <a:lnTo>
                  <a:pt x="88020" y="96260"/>
                </a:lnTo>
                <a:lnTo>
                  <a:pt x="92955" y="98464"/>
                </a:lnTo>
                <a:lnTo>
                  <a:pt x="97198" y="100885"/>
                </a:lnTo>
                <a:lnTo>
                  <a:pt x="100979" y="103452"/>
                </a:lnTo>
                <a:lnTo>
                  <a:pt x="104453" y="106115"/>
                </a:lnTo>
                <a:lnTo>
                  <a:pt x="106769" y="108844"/>
                </a:lnTo>
                <a:lnTo>
                  <a:pt x="108313" y="111615"/>
                </a:lnTo>
                <a:lnTo>
                  <a:pt x="110027" y="117234"/>
                </a:lnTo>
                <a:lnTo>
                  <a:pt x="110485" y="120066"/>
                </a:lnTo>
                <a:lnTo>
                  <a:pt x="110790" y="122907"/>
                </a:lnTo>
                <a:lnTo>
                  <a:pt x="110041" y="125753"/>
                </a:lnTo>
                <a:lnTo>
                  <a:pt x="108589" y="128603"/>
                </a:lnTo>
                <a:lnTo>
                  <a:pt x="106668" y="131455"/>
                </a:lnTo>
                <a:lnTo>
                  <a:pt x="104436" y="134309"/>
                </a:lnTo>
                <a:lnTo>
                  <a:pt x="101994" y="137164"/>
                </a:lnTo>
                <a:lnTo>
                  <a:pt x="99414" y="140020"/>
                </a:lnTo>
                <a:lnTo>
                  <a:pt x="97695" y="143830"/>
                </a:lnTo>
                <a:lnTo>
                  <a:pt x="96548" y="148274"/>
                </a:lnTo>
                <a:lnTo>
                  <a:pt x="95784" y="153142"/>
                </a:lnTo>
                <a:lnTo>
                  <a:pt x="94321" y="157339"/>
                </a:lnTo>
                <a:lnTo>
                  <a:pt x="92394" y="161091"/>
                </a:lnTo>
                <a:lnTo>
                  <a:pt x="90157" y="164544"/>
                </a:lnTo>
                <a:lnTo>
                  <a:pt x="86761" y="167798"/>
                </a:lnTo>
                <a:lnTo>
                  <a:pt x="82591" y="170921"/>
                </a:lnTo>
                <a:lnTo>
                  <a:pt x="71314" y="178225"/>
                </a:lnTo>
                <a:lnTo>
                  <a:pt x="69435" y="178824"/>
                </a:lnTo>
                <a:lnTo>
                  <a:pt x="67231" y="179224"/>
                </a:lnTo>
                <a:lnTo>
                  <a:pt x="61400" y="179865"/>
                </a:lnTo>
                <a:lnTo>
                  <a:pt x="58062" y="179952"/>
                </a:lnTo>
                <a:lnTo>
                  <a:pt x="42819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3"/>
          <p:cNvSpPr/>
          <p:nvPr/>
        </p:nvSpPr>
        <p:spPr>
          <a:xfrm>
            <a:off x="7204250" y="2204441"/>
            <a:ext cx="315318" cy="212961"/>
          </a:xfrm>
          <a:custGeom>
            <a:avLst/>
            <a:gdLst/>
            <a:ahLst/>
            <a:cxnLst/>
            <a:rect l="0" t="0" r="0" b="0"/>
            <a:pathLst>
              <a:path w="315318" h="212961">
                <a:moveTo>
                  <a:pt x="42369" y="15836"/>
                </a:moveTo>
                <a:lnTo>
                  <a:pt x="50838" y="7368"/>
                </a:lnTo>
                <a:lnTo>
                  <a:pt x="39001" y="19205"/>
                </a:lnTo>
                <a:lnTo>
                  <a:pt x="36314" y="20939"/>
                </a:lnTo>
                <a:lnTo>
                  <a:pt x="30789" y="22867"/>
                </a:lnTo>
                <a:lnTo>
                  <a:pt x="28934" y="25286"/>
                </a:lnTo>
                <a:lnTo>
                  <a:pt x="27697" y="28803"/>
                </a:lnTo>
                <a:lnTo>
                  <a:pt x="26872" y="33053"/>
                </a:lnTo>
                <a:lnTo>
                  <a:pt x="25371" y="36839"/>
                </a:lnTo>
                <a:lnTo>
                  <a:pt x="23418" y="40316"/>
                </a:lnTo>
                <a:lnTo>
                  <a:pt x="18706" y="46718"/>
                </a:lnTo>
                <a:lnTo>
                  <a:pt x="13438" y="52739"/>
                </a:lnTo>
                <a:lnTo>
                  <a:pt x="7921" y="58590"/>
                </a:lnTo>
                <a:lnTo>
                  <a:pt x="5116" y="61484"/>
                </a:lnTo>
                <a:lnTo>
                  <a:pt x="3247" y="64365"/>
                </a:lnTo>
                <a:lnTo>
                  <a:pt x="1169" y="70107"/>
                </a:lnTo>
                <a:lnTo>
                  <a:pt x="246" y="75834"/>
                </a:lnTo>
                <a:lnTo>
                  <a:pt x="0" y="78695"/>
                </a:lnTo>
                <a:lnTo>
                  <a:pt x="788" y="81554"/>
                </a:lnTo>
                <a:lnTo>
                  <a:pt x="4204" y="87272"/>
                </a:lnTo>
                <a:lnTo>
                  <a:pt x="8898" y="92988"/>
                </a:lnTo>
                <a:lnTo>
                  <a:pt x="11482" y="95846"/>
                </a:lnTo>
                <a:lnTo>
                  <a:pt x="14158" y="97751"/>
                </a:lnTo>
                <a:lnTo>
                  <a:pt x="22475" y="101385"/>
                </a:lnTo>
                <a:lnTo>
                  <a:pt x="28130" y="105610"/>
                </a:lnTo>
                <a:lnTo>
                  <a:pt x="36358" y="110663"/>
                </a:lnTo>
                <a:lnTo>
                  <a:pt x="41220" y="113344"/>
                </a:lnTo>
                <a:lnTo>
                  <a:pt x="51701" y="118863"/>
                </a:lnTo>
                <a:lnTo>
                  <a:pt x="73953" y="130167"/>
                </a:lnTo>
                <a:lnTo>
                  <a:pt x="79617" y="132062"/>
                </a:lnTo>
                <a:lnTo>
                  <a:pt x="85299" y="133325"/>
                </a:lnTo>
                <a:lnTo>
                  <a:pt x="90992" y="134167"/>
                </a:lnTo>
                <a:lnTo>
                  <a:pt x="96691" y="135681"/>
                </a:lnTo>
                <a:lnTo>
                  <a:pt x="102397" y="137642"/>
                </a:lnTo>
                <a:lnTo>
                  <a:pt x="108105" y="139903"/>
                </a:lnTo>
                <a:lnTo>
                  <a:pt x="116988" y="144954"/>
                </a:lnTo>
                <a:lnTo>
                  <a:pt x="124111" y="150374"/>
                </a:lnTo>
                <a:lnTo>
                  <a:pt x="130451" y="155959"/>
                </a:lnTo>
                <a:lnTo>
                  <a:pt x="136445" y="161615"/>
                </a:lnTo>
                <a:lnTo>
                  <a:pt x="139376" y="164457"/>
                </a:lnTo>
                <a:lnTo>
                  <a:pt x="141331" y="168257"/>
                </a:lnTo>
                <a:lnTo>
                  <a:pt x="142634" y="172695"/>
                </a:lnTo>
                <a:lnTo>
                  <a:pt x="144725" y="184404"/>
                </a:lnTo>
                <a:lnTo>
                  <a:pt x="143944" y="186317"/>
                </a:lnTo>
                <a:lnTo>
                  <a:pt x="140536" y="190983"/>
                </a:lnTo>
                <a:lnTo>
                  <a:pt x="139246" y="193561"/>
                </a:lnTo>
                <a:lnTo>
                  <a:pt x="137814" y="198965"/>
                </a:lnTo>
                <a:lnTo>
                  <a:pt x="134637" y="204542"/>
                </a:lnTo>
                <a:lnTo>
                  <a:pt x="132456" y="207362"/>
                </a:lnTo>
                <a:lnTo>
                  <a:pt x="130050" y="209243"/>
                </a:lnTo>
                <a:lnTo>
                  <a:pt x="127493" y="210496"/>
                </a:lnTo>
                <a:lnTo>
                  <a:pt x="121096" y="212508"/>
                </a:lnTo>
                <a:lnTo>
                  <a:pt x="112280" y="212960"/>
                </a:lnTo>
                <a:lnTo>
                  <a:pt x="111836" y="212022"/>
                </a:lnTo>
                <a:lnTo>
                  <a:pt x="111344" y="208440"/>
                </a:lnTo>
                <a:lnTo>
                  <a:pt x="110260" y="207104"/>
                </a:lnTo>
                <a:lnTo>
                  <a:pt x="108585" y="206213"/>
                </a:lnTo>
                <a:lnTo>
                  <a:pt x="106516" y="205619"/>
                </a:lnTo>
                <a:lnTo>
                  <a:pt x="105136" y="204270"/>
                </a:lnTo>
                <a:lnTo>
                  <a:pt x="104217" y="202419"/>
                </a:lnTo>
                <a:lnTo>
                  <a:pt x="103195" y="197822"/>
                </a:lnTo>
                <a:lnTo>
                  <a:pt x="102741" y="192604"/>
                </a:lnTo>
                <a:lnTo>
                  <a:pt x="102538" y="187109"/>
                </a:lnTo>
                <a:lnTo>
                  <a:pt x="102410" y="175821"/>
                </a:lnTo>
                <a:lnTo>
                  <a:pt x="103352" y="173928"/>
                </a:lnTo>
                <a:lnTo>
                  <a:pt x="104931" y="172666"/>
                </a:lnTo>
                <a:lnTo>
                  <a:pt x="106937" y="171824"/>
                </a:lnTo>
                <a:lnTo>
                  <a:pt x="114312" y="166089"/>
                </a:lnTo>
                <a:lnTo>
                  <a:pt x="119747" y="161038"/>
                </a:lnTo>
                <a:lnTo>
                  <a:pt x="126290" y="155618"/>
                </a:lnTo>
                <a:lnTo>
                  <a:pt x="135547" y="150034"/>
                </a:lnTo>
                <a:lnTo>
                  <a:pt x="143472" y="144377"/>
                </a:lnTo>
                <a:lnTo>
                  <a:pt x="150170" y="138688"/>
                </a:lnTo>
                <a:lnTo>
                  <a:pt x="156320" y="132984"/>
                </a:lnTo>
                <a:lnTo>
                  <a:pt x="164769" y="127275"/>
                </a:lnTo>
                <a:lnTo>
                  <a:pt x="169690" y="124418"/>
                </a:lnTo>
                <a:lnTo>
                  <a:pt x="180237" y="118705"/>
                </a:lnTo>
                <a:lnTo>
                  <a:pt x="185716" y="115848"/>
                </a:lnTo>
                <a:lnTo>
                  <a:pt x="191274" y="112038"/>
                </a:lnTo>
                <a:lnTo>
                  <a:pt x="196885" y="107593"/>
                </a:lnTo>
                <a:lnTo>
                  <a:pt x="202529" y="102725"/>
                </a:lnTo>
                <a:lnTo>
                  <a:pt x="208198" y="98527"/>
                </a:lnTo>
                <a:lnTo>
                  <a:pt x="213882" y="94776"/>
                </a:lnTo>
                <a:lnTo>
                  <a:pt x="219576" y="91323"/>
                </a:lnTo>
                <a:lnTo>
                  <a:pt x="225277" y="88068"/>
                </a:lnTo>
                <a:lnTo>
                  <a:pt x="236691" y="81912"/>
                </a:lnTo>
                <a:lnTo>
                  <a:pt x="253828" y="73091"/>
                </a:lnTo>
                <a:lnTo>
                  <a:pt x="258589" y="69246"/>
                </a:lnTo>
                <a:lnTo>
                  <a:pt x="262716" y="64778"/>
                </a:lnTo>
                <a:lnTo>
                  <a:pt x="266420" y="59894"/>
                </a:lnTo>
                <a:lnTo>
                  <a:pt x="269841" y="55685"/>
                </a:lnTo>
                <a:lnTo>
                  <a:pt x="273075" y="51927"/>
                </a:lnTo>
                <a:lnTo>
                  <a:pt x="276183" y="48469"/>
                </a:lnTo>
                <a:lnTo>
                  <a:pt x="284717" y="42087"/>
                </a:lnTo>
                <a:lnTo>
                  <a:pt x="293907" y="36076"/>
                </a:lnTo>
                <a:lnTo>
                  <a:pt x="301166" y="30229"/>
                </a:lnTo>
                <a:lnTo>
                  <a:pt x="303483" y="27336"/>
                </a:lnTo>
                <a:lnTo>
                  <a:pt x="305028" y="24455"/>
                </a:lnTo>
                <a:lnTo>
                  <a:pt x="306058" y="21582"/>
                </a:lnTo>
                <a:lnTo>
                  <a:pt x="307697" y="19667"/>
                </a:lnTo>
                <a:lnTo>
                  <a:pt x="309742" y="18390"/>
                </a:lnTo>
                <a:lnTo>
                  <a:pt x="312058" y="17539"/>
                </a:lnTo>
                <a:lnTo>
                  <a:pt x="313602" y="16019"/>
                </a:lnTo>
                <a:lnTo>
                  <a:pt x="314631" y="14053"/>
                </a:lnTo>
                <a:lnTo>
                  <a:pt x="315317" y="11790"/>
                </a:lnTo>
                <a:lnTo>
                  <a:pt x="314822" y="10281"/>
                </a:lnTo>
                <a:lnTo>
                  <a:pt x="313539" y="9275"/>
                </a:lnTo>
                <a:lnTo>
                  <a:pt x="311733" y="8605"/>
                </a:lnTo>
                <a:lnTo>
                  <a:pt x="304638" y="3110"/>
                </a:lnTo>
                <a:lnTo>
                  <a:pt x="301987" y="1637"/>
                </a:lnTo>
                <a:lnTo>
                  <a:pt x="296503" y="0"/>
                </a:lnTo>
                <a:lnTo>
                  <a:pt x="293707" y="517"/>
                </a:lnTo>
                <a:lnTo>
                  <a:pt x="285221" y="4841"/>
                </a:lnTo>
                <a:lnTo>
                  <a:pt x="275721" y="7498"/>
                </a:lnTo>
                <a:lnTo>
                  <a:pt x="266414" y="11495"/>
                </a:lnTo>
                <a:lnTo>
                  <a:pt x="255927" y="16447"/>
                </a:lnTo>
                <a:lnTo>
                  <a:pt x="250464" y="19101"/>
                </a:lnTo>
                <a:lnTo>
                  <a:pt x="246822" y="21822"/>
                </a:lnTo>
                <a:lnTo>
                  <a:pt x="244393" y="24589"/>
                </a:lnTo>
                <a:lnTo>
                  <a:pt x="240743" y="31157"/>
                </a:lnTo>
                <a:lnTo>
                  <a:pt x="235946" y="40425"/>
                </a:lnTo>
                <a:lnTo>
                  <a:pt x="233333" y="44611"/>
                </a:lnTo>
                <a:lnTo>
                  <a:pt x="230638" y="48355"/>
                </a:lnTo>
                <a:lnTo>
                  <a:pt x="227890" y="51802"/>
                </a:lnTo>
                <a:lnTo>
                  <a:pt x="226057" y="56006"/>
                </a:lnTo>
                <a:lnTo>
                  <a:pt x="224836" y="60714"/>
                </a:lnTo>
                <a:lnTo>
                  <a:pt x="224022" y="65757"/>
                </a:lnTo>
                <a:lnTo>
                  <a:pt x="222526" y="71024"/>
                </a:lnTo>
                <a:lnTo>
                  <a:pt x="220576" y="76441"/>
                </a:lnTo>
                <a:lnTo>
                  <a:pt x="218324" y="81957"/>
                </a:lnTo>
                <a:lnTo>
                  <a:pt x="216823" y="86586"/>
                </a:lnTo>
                <a:lnTo>
                  <a:pt x="215822" y="90625"/>
                </a:lnTo>
                <a:lnTo>
                  <a:pt x="215154" y="94271"/>
                </a:lnTo>
                <a:lnTo>
                  <a:pt x="213756" y="98606"/>
                </a:lnTo>
                <a:lnTo>
                  <a:pt x="211873" y="103401"/>
                </a:lnTo>
                <a:lnTo>
                  <a:pt x="209664" y="108503"/>
                </a:lnTo>
                <a:lnTo>
                  <a:pt x="208192" y="113809"/>
                </a:lnTo>
                <a:lnTo>
                  <a:pt x="207210" y="119251"/>
                </a:lnTo>
                <a:lnTo>
                  <a:pt x="206556" y="124784"/>
                </a:lnTo>
                <a:lnTo>
                  <a:pt x="207072" y="129426"/>
                </a:lnTo>
                <a:lnTo>
                  <a:pt x="208369" y="133472"/>
                </a:lnTo>
                <a:lnTo>
                  <a:pt x="210186" y="137123"/>
                </a:lnTo>
                <a:lnTo>
                  <a:pt x="212205" y="143719"/>
                </a:lnTo>
                <a:lnTo>
                  <a:pt x="212743" y="146811"/>
                </a:lnTo>
                <a:lnTo>
                  <a:pt x="215881" y="152787"/>
                </a:lnTo>
                <a:lnTo>
                  <a:pt x="218051" y="155714"/>
                </a:lnTo>
                <a:lnTo>
                  <a:pt x="220451" y="159571"/>
                </a:lnTo>
                <a:lnTo>
                  <a:pt x="223003" y="164047"/>
                </a:lnTo>
                <a:lnTo>
                  <a:pt x="225657" y="168936"/>
                </a:lnTo>
                <a:lnTo>
                  <a:pt x="228379" y="172195"/>
                </a:lnTo>
                <a:lnTo>
                  <a:pt x="231145" y="174368"/>
                </a:lnTo>
                <a:lnTo>
                  <a:pt x="236760" y="177735"/>
                </a:lnTo>
                <a:lnTo>
                  <a:pt x="242431" y="182406"/>
                </a:lnTo>
                <a:lnTo>
                  <a:pt x="245276" y="184033"/>
                </a:lnTo>
                <a:lnTo>
                  <a:pt x="248126" y="185117"/>
                </a:lnTo>
                <a:lnTo>
                  <a:pt x="256682" y="1872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4"/>
          <p:cNvSpPr/>
          <p:nvPr/>
        </p:nvSpPr>
        <p:spPr>
          <a:xfrm>
            <a:off x="7572375" y="2237530"/>
            <a:ext cx="133164" cy="162737"/>
          </a:xfrm>
          <a:custGeom>
            <a:avLst/>
            <a:gdLst/>
            <a:ahLst/>
            <a:cxnLst/>
            <a:rect l="0" t="0" r="0" b="0"/>
            <a:pathLst>
              <a:path w="133164" h="162737">
                <a:moveTo>
                  <a:pt x="85725" y="25609"/>
                </a:moveTo>
                <a:lnTo>
                  <a:pt x="85725" y="21059"/>
                </a:lnTo>
                <a:lnTo>
                  <a:pt x="86677" y="18765"/>
                </a:lnTo>
                <a:lnTo>
                  <a:pt x="88265" y="16284"/>
                </a:lnTo>
                <a:lnTo>
                  <a:pt x="93944" y="8922"/>
                </a:lnTo>
                <a:lnTo>
                  <a:pt x="94192" y="4049"/>
                </a:lnTo>
                <a:lnTo>
                  <a:pt x="93274" y="2664"/>
                </a:lnTo>
                <a:lnTo>
                  <a:pt x="91711" y="1740"/>
                </a:lnTo>
                <a:lnTo>
                  <a:pt x="89715" y="1124"/>
                </a:lnTo>
                <a:lnTo>
                  <a:pt x="87432" y="713"/>
                </a:lnTo>
                <a:lnTo>
                  <a:pt x="84958" y="440"/>
                </a:lnTo>
                <a:lnTo>
                  <a:pt x="82356" y="257"/>
                </a:lnTo>
                <a:lnTo>
                  <a:pt x="79669" y="135"/>
                </a:lnTo>
                <a:lnTo>
                  <a:pt x="74144" y="0"/>
                </a:lnTo>
                <a:lnTo>
                  <a:pt x="71336" y="917"/>
                </a:lnTo>
                <a:lnTo>
                  <a:pt x="68512" y="2480"/>
                </a:lnTo>
                <a:lnTo>
                  <a:pt x="65677" y="4475"/>
                </a:lnTo>
                <a:lnTo>
                  <a:pt x="62835" y="5805"/>
                </a:lnTo>
                <a:lnTo>
                  <a:pt x="59987" y="6691"/>
                </a:lnTo>
                <a:lnTo>
                  <a:pt x="57136" y="7283"/>
                </a:lnTo>
                <a:lnTo>
                  <a:pt x="54284" y="8629"/>
                </a:lnTo>
                <a:lnTo>
                  <a:pt x="51429" y="10479"/>
                </a:lnTo>
                <a:lnTo>
                  <a:pt x="48573" y="12665"/>
                </a:lnTo>
                <a:lnTo>
                  <a:pt x="45718" y="15075"/>
                </a:lnTo>
                <a:lnTo>
                  <a:pt x="42860" y="17634"/>
                </a:lnTo>
                <a:lnTo>
                  <a:pt x="37146" y="23018"/>
                </a:lnTo>
                <a:lnTo>
                  <a:pt x="31432" y="28585"/>
                </a:lnTo>
                <a:lnTo>
                  <a:pt x="30479" y="31403"/>
                </a:lnTo>
                <a:lnTo>
                  <a:pt x="30797" y="34235"/>
                </a:lnTo>
                <a:lnTo>
                  <a:pt x="31961" y="37075"/>
                </a:lnTo>
                <a:lnTo>
                  <a:pt x="32737" y="39920"/>
                </a:lnTo>
                <a:lnTo>
                  <a:pt x="33255" y="42770"/>
                </a:lnTo>
                <a:lnTo>
                  <a:pt x="33600" y="45622"/>
                </a:lnTo>
                <a:lnTo>
                  <a:pt x="34782" y="48476"/>
                </a:lnTo>
                <a:lnTo>
                  <a:pt x="36523" y="51332"/>
                </a:lnTo>
                <a:lnTo>
                  <a:pt x="38636" y="54188"/>
                </a:lnTo>
                <a:lnTo>
                  <a:pt x="40997" y="57044"/>
                </a:lnTo>
                <a:lnTo>
                  <a:pt x="43524" y="59901"/>
                </a:lnTo>
                <a:lnTo>
                  <a:pt x="48871" y="65615"/>
                </a:lnTo>
                <a:lnTo>
                  <a:pt x="54423" y="71330"/>
                </a:lnTo>
                <a:lnTo>
                  <a:pt x="58189" y="74187"/>
                </a:lnTo>
                <a:lnTo>
                  <a:pt x="62605" y="77045"/>
                </a:lnTo>
                <a:lnTo>
                  <a:pt x="67454" y="79902"/>
                </a:lnTo>
                <a:lnTo>
                  <a:pt x="72592" y="82760"/>
                </a:lnTo>
                <a:lnTo>
                  <a:pt x="83380" y="88475"/>
                </a:lnTo>
                <a:lnTo>
                  <a:pt x="100164" y="97047"/>
                </a:lnTo>
                <a:lnTo>
                  <a:pt x="104876" y="99905"/>
                </a:lnTo>
                <a:lnTo>
                  <a:pt x="108970" y="102762"/>
                </a:lnTo>
                <a:lnTo>
                  <a:pt x="112652" y="105620"/>
                </a:lnTo>
                <a:lnTo>
                  <a:pt x="116058" y="107525"/>
                </a:lnTo>
                <a:lnTo>
                  <a:pt x="119282" y="108795"/>
                </a:lnTo>
                <a:lnTo>
                  <a:pt x="122384" y="109641"/>
                </a:lnTo>
                <a:lnTo>
                  <a:pt x="124452" y="111158"/>
                </a:lnTo>
                <a:lnTo>
                  <a:pt x="125830" y="113122"/>
                </a:lnTo>
                <a:lnTo>
                  <a:pt x="126749" y="115383"/>
                </a:lnTo>
                <a:lnTo>
                  <a:pt x="130310" y="120437"/>
                </a:lnTo>
                <a:lnTo>
                  <a:pt x="132594" y="123117"/>
                </a:lnTo>
                <a:lnTo>
                  <a:pt x="133163" y="125857"/>
                </a:lnTo>
                <a:lnTo>
                  <a:pt x="132590" y="128637"/>
                </a:lnTo>
                <a:lnTo>
                  <a:pt x="131256" y="131442"/>
                </a:lnTo>
                <a:lnTo>
                  <a:pt x="130367" y="134264"/>
                </a:lnTo>
                <a:lnTo>
                  <a:pt x="129773" y="137099"/>
                </a:lnTo>
                <a:lnTo>
                  <a:pt x="129378" y="139940"/>
                </a:lnTo>
                <a:lnTo>
                  <a:pt x="128161" y="141835"/>
                </a:lnTo>
                <a:lnTo>
                  <a:pt x="126399" y="143098"/>
                </a:lnTo>
                <a:lnTo>
                  <a:pt x="124270" y="143941"/>
                </a:lnTo>
                <a:lnTo>
                  <a:pt x="121899" y="145454"/>
                </a:lnTo>
                <a:lnTo>
                  <a:pt x="119367" y="147416"/>
                </a:lnTo>
                <a:lnTo>
                  <a:pt x="116725" y="149676"/>
                </a:lnTo>
                <a:lnTo>
                  <a:pt x="113058" y="151183"/>
                </a:lnTo>
                <a:lnTo>
                  <a:pt x="108710" y="152188"/>
                </a:lnTo>
                <a:lnTo>
                  <a:pt x="103906" y="152858"/>
                </a:lnTo>
                <a:lnTo>
                  <a:pt x="98798" y="154257"/>
                </a:lnTo>
                <a:lnTo>
                  <a:pt x="93488" y="156142"/>
                </a:lnTo>
                <a:lnTo>
                  <a:pt x="88042" y="158351"/>
                </a:lnTo>
                <a:lnTo>
                  <a:pt x="83460" y="159824"/>
                </a:lnTo>
                <a:lnTo>
                  <a:pt x="79452" y="160806"/>
                </a:lnTo>
                <a:lnTo>
                  <a:pt x="75828" y="161460"/>
                </a:lnTo>
                <a:lnTo>
                  <a:pt x="71507" y="161897"/>
                </a:lnTo>
                <a:lnTo>
                  <a:pt x="66721" y="162188"/>
                </a:lnTo>
                <a:lnTo>
                  <a:pt x="57277" y="162511"/>
                </a:lnTo>
                <a:lnTo>
                  <a:pt x="45651" y="162693"/>
                </a:lnTo>
                <a:lnTo>
                  <a:pt x="35847" y="162736"/>
                </a:lnTo>
                <a:lnTo>
                  <a:pt x="31518" y="161795"/>
                </a:lnTo>
                <a:lnTo>
                  <a:pt x="27679" y="160214"/>
                </a:lnTo>
                <a:lnTo>
                  <a:pt x="24167" y="158209"/>
                </a:lnTo>
                <a:lnTo>
                  <a:pt x="20874" y="156871"/>
                </a:lnTo>
                <a:lnTo>
                  <a:pt x="17726" y="155980"/>
                </a:lnTo>
                <a:lnTo>
                  <a:pt x="14675" y="155385"/>
                </a:lnTo>
                <a:lnTo>
                  <a:pt x="11688" y="154990"/>
                </a:lnTo>
                <a:lnTo>
                  <a:pt x="8744" y="154725"/>
                </a:lnTo>
                <a:lnTo>
                  <a:pt x="5829" y="154549"/>
                </a:lnTo>
                <a:lnTo>
                  <a:pt x="3886" y="153479"/>
                </a:lnTo>
                <a:lnTo>
                  <a:pt x="2591" y="151814"/>
                </a:lnTo>
                <a:lnTo>
                  <a:pt x="0" y="145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5"/>
          <p:cNvSpPr/>
          <p:nvPr/>
        </p:nvSpPr>
        <p:spPr>
          <a:xfrm>
            <a:off x="7829597" y="2271721"/>
            <a:ext cx="257129" cy="154281"/>
          </a:xfrm>
          <a:custGeom>
            <a:avLst/>
            <a:gdLst/>
            <a:ahLst/>
            <a:cxnLst/>
            <a:rect l="0" t="0" r="0" b="0"/>
            <a:pathLst>
              <a:path w="257129" h="154281">
                <a:moveTo>
                  <a:pt x="128540" y="8564"/>
                </a:moveTo>
                <a:lnTo>
                  <a:pt x="121159" y="1183"/>
                </a:lnTo>
                <a:lnTo>
                  <a:pt x="117957" y="521"/>
                </a:lnTo>
                <a:lnTo>
                  <a:pt x="110799" y="148"/>
                </a:lnTo>
                <a:lnTo>
                  <a:pt x="102647" y="38"/>
                </a:lnTo>
                <a:lnTo>
                  <a:pt x="91358" y="0"/>
                </a:lnTo>
                <a:lnTo>
                  <a:pt x="88512" y="950"/>
                </a:lnTo>
                <a:lnTo>
                  <a:pt x="82809" y="4545"/>
                </a:lnTo>
                <a:lnTo>
                  <a:pt x="77101" y="9317"/>
                </a:lnTo>
                <a:lnTo>
                  <a:pt x="74244" y="11924"/>
                </a:lnTo>
                <a:lnTo>
                  <a:pt x="68531" y="17360"/>
                </a:lnTo>
                <a:lnTo>
                  <a:pt x="27187" y="58485"/>
                </a:lnTo>
                <a:lnTo>
                  <a:pt x="22872" y="63752"/>
                </a:lnTo>
                <a:lnTo>
                  <a:pt x="19042" y="69169"/>
                </a:lnTo>
                <a:lnTo>
                  <a:pt x="15536" y="74684"/>
                </a:lnTo>
                <a:lnTo>
                  <a:pt x="12247" y="80267"/>
                </a:lnTo>
                <a:lnTo>
                  <a:pt x="9101" y="85893"/>
                </a:lnTo>
                <a:lnTo>
                  <a:pt x="6051" y="91549"/>
                </a:lnTo>
                <a:lnTo>
                  <a:pt x="4018" y="97225"/>
                </a:lnTo>
                <a:lnTo>
                  <a:pt x="2663" y="102914"/>
                </a:lnTo>
                <a:lnTo>
                  <a:pt x="1759" y="108611"/>
                </a:lnTo>
                <a:lnTo>
                  <a:pt x="1158" y="113362"/>
                </a:lnTo>
                <a:lnTo>
                  <a:pt x="756" y="117482"/>
                </a:lnTo>
                <a:lnTo>
                  <a:pt x="488" y="121181"/>
                </a:lnTo>
                <a:lnTo>
                  <a:pt x="309" y="125552"/>
                </a:lnTo>
                <a:lnTo>
                  <a:pt x="58" y="139852"/>
                </a:lnTo>
                <a:lnTo>
                  <a:pt x="0" y="147242"/>
                </a:lnTo>
                <a:lnTo>
                  <a:pt x="937" y="149593"/>
                </a:lnTo>
                <a:lnTo>
                  <a:pt x="2514" y="151161"/>
                </a:lnTo>
                <a:lnTo>
                  <a:pt x="7337" y="153677"/>
                </a:lnTo>
                <a:lnTo>
                  <a:pt x="15135" y="154174"/>
                </a:lnTo>
                <a:lnTo>
                  <a:pt x="28645" y="154280"/>
                </a:lnTo>
                <a:lnTo>
                  <a:pt x="31464" y="153333"/>
                </a:lnTo>
                <a:lnTo>
                  <a:pt x="37135" y="149741"/>
                </a:lnTo>
                <a:lnTo>
                  <a:pt x="42831" y="144969"/>
                </a:lnTo>
                <a:lnTo>
                  <a:pt x="45683" y="142363"/>
                </a:lnTo>
                <a:lnTo>
                  <a:pt x="51393" y="136927"/>
                </a:lnTo>
                <a:lnTo>
                  <a:pt x="54248" y="134145"/>
                </a:lnTo>
                <a:lnTo>
                  <a:pt x="57104" y="130384"/>
                </a:lnTo>
                <a:lnTo>
                  <a:pt x="59961" y="125972"/>
                </a:lnTo>
                <a:lnTo>
                  <a:pt x="62819" y="121126"/>
                </a:lnTo>
                <a:lnTo>
                  <a:pt x="65676" y="116943"/>
                </a:lnTo>
                <a:lnTo>
                  <a:pt x="68534" y="113202"/>
                </a:lnTo>
                <a:lnTo>
                  <a:pt x="71390" y="109754"/>
                </a:lnTo>
                <a:lnTo>
                  <a:pt x="74248" y="105552"/>
                </a:lnTo>
                <a:lnTo>
                  <a:pt x="77105" y="100845"/>
                </a:lnTo>
                <a:lnTo>
                  <a:pt x="79963" y="95802"/>
                </a:lnTo>
                <a:lnTo>
                  <a:pt x="81868" y="91488"/>
                </a:lnTo>
                <a:lnTo>
                  <a:pt x="83138" y="87659"/>
                </a:lnTo>
                <a:lnTo>
                  <a:pt x="83985" y="84154"/>
                </a:lnTo>
                <a:lnTo>
                  <a:pt x="85501" y="79912"/>
                </a:lnTo>
                <a:lnTo>
                  <a:pt x="87465" y="75179"/>
                </a:lnTo>
                <a:lnTo>
                  <a:pt x="89728" y="70119"/>
                </a:lnTo>
                <a:lnTo>
                  <a:pt x="91235" y="65793"/>
                </a:lnTo>
                <a:lnTo>
                  <a:pt x="92240" y="61956"/>
                </a:lnTo>
                <a:lnTo>
                  <a:pt x="92910" y="58446"/>
                </a:lnTo>
                <a:lnTo>
                  <a:pt x="92404" y="54201"/>
                </a:lnTo>
                <a:lnTo>
                  <a:pt x="91115" y="49466"/>
                </a:lnTo>
                <a:lnTo>
                  <a:pt x="86751" y="37281"/>
                </a:lnTo>
                <a:lnTo>
                  <a:pt x="86155" y="33074"/>
                </a:lnTo>
                <a:lnTo>
                  <a:pt x="85995" y="30619"/>
                </a:lnTo>
                <a:lnTo>
                  <a:pt x="85890" y="28030"/>
                </a:lnTo>
                <a:lnTo>
                  <a:pt x="85686" y="17617"/>
                </a:lnTo>
                <a:lnTo>
                  <a:pt x="85678" y="32749"/>
                </a:lnTo>
                <a:lnTo>
                  <a:pt x="86630" y="35164"/>
                </a:lnTo>
                <a:lnTo>
                  <a:pt x="88217" y="38680"/>
                </a:lnTo>
                <a:lnTo>
                  <a:pt x="90228" y="42929"/>
                </a:lnTo>
                <a:lnTo>
                  <a:pt x="91569" y="46714"/>
                </a:lnTo>
                <a:lnTo>
                  <a:pt x="92462" y="50189"/>
                </a:lnTo>
                <a:lnTo>
                  <a:pt x="93059" y="53459"/>
                </a:lnTo>
                <a:lnTo>
                  <a:pt x="93456" y="57544"/>
                </a:lnTo>
                <a:lnTo>
                  <a:pt x="93720" y="62172"/>
                </a:lnTo>
                <a:lnTo>
                  <a:pt x="93897" y="67162"/>
                </a:lnTo>
                <a:lnTo>
                  <a:pt x="94967" y="71442"/>
                </a:lnTo>
                <a:lnTo>
                  <a:pt x="96634" y="75248"/>
                </a:lnTo>
                <a:lnTo>
                  <a:pt x="98696" y="78737"/>
                </a:lnTo>
                <a:lnTo>
                  <a:pt x="100071" y="82016"/>
                </a:lnTo>
                <a:lnTo>
                  <a:pt x="100989" y="85154"/>
                </a:lnTo>
                <a:lnTo>
                  <a:pt x="101601" y="88199"/>
                </a:lnTo>
                <a:lnTo>
                  <a:pt x="102961" y="92134"/>
                </a:lnTo>
                <a:lnTo>
                  <a:pt x="104819" y="96662"/>
                </a:lnTo>
                <a:lnTo>
                  <a:pt x="107011" y="101586"/>
                </a:lnTo>
                <a:lnTo>
                  <a:pt x="110378" y="105821"/>
                </a:lnTo>
                <a:lnTo>
                  <a:pt x="114527" y="109597"/>
                </a:lnTo>
                <a:lnTo>
                  <a:pt x="119199" y="113066"/>
                </a:lnTo>
                <a:lnTo>
                  <a:pt x="122312" y="116332"/>
                </a:lnTo>
                <a:lnTo>
                  <a:pt x="124388" y="119462"/>
                </a:lnTo>
                <a:lnTo>
                  <a:pt x="125772" y="122501"/>
                </a:lnTo>
                <a:lnTo>
                  <a:pt x="128600" y="125479"/>
                </a:lnTo>
                <a:lnTo>
                  <a:pt x="132390" y="128417"/>
                </a:lnTo>
                <a:lnTo>
                  <a:pt x="136822" y="131329"/>
                </a:lnTo>
                <a:lnTo>
                  <a:pt x="144286" y="134563"/>
                </a:lnTo>
                <a:lnTo>
                  <a:pt x="151730" y="136954"/>
                </a:lnTo>
                <a:lnTo>
                  <a:pt x="156382" y="138924"/>
                </a:lnTo>
                <a:lnTo>
                  <a:pt x="161389" y="141191"/>
                </a:lnTo>
                <a:lnTo>
                  <a:pt x="165680" y="142702"/>
                </a:lnTo>
                <a:lnTo>
                  <a:pt x="172987" y="144380"/>
                </a:lnTo>
                <a:lnTo>
                  <a:pt x="179409" y="145127"/>
                </a:lnTo>
                <a:lnTo>
                  <a:pt x="185439" y="145458"/>
                </a:lnTo>
                <a:lnTo>
                  <a:pt x="191294" y="145606"/>
                </a:lnTo>
                <a:lnTo>
                  <a:pt x="195141" y="144692"/>
                </a:lnTo>
                <a:lnTo>
                  <a:pt x="199611" y="143131"/>
                </a:lnTo>
                <a:lnTo>
                  <a:pt x="204495" y="141138"/>
                </a:lnTo>
                <a:lnTo>
                  <a:pt x="212463" y="136383"/>
                </a:lnTo>
                <a:lnTo>
                  <a:pt x="215921" y="133781"/>
                </a:lnTo>
                <a:lnTo>
                  <a:pt x="219179" y="131095"/>
                </a:lnTo>
                <a:lnTo>
                  <a:pt x="222304" y="128351"/>
                </a:lnTo>
                <a:lnTo>
                  <a:pt x="225340" y="125569"/>
                </a:lnTo>
                <a:lnTo>
                  <a:pt x="228315" y="121810"/>
                </a:lnTo>
                <a:lnTo>
                  <a:pt x="231252" y="117399"/>
                </a:lnTo>
                <a:lnTo>
                  <a:pt x="234162" y="112553"/>
                </a:lnTo>
                <a:lnTo>
                  <a:pt x="237054" y="107417"/>
                </a:lnTo>
                <a:lnTo>
                  <a:pt x="242809" y="96631"/>
                </a:lnTo>
                <a:lnTo>
                  <a:pt x="245677" y="92040"/>
                </a:lnTo>
                <a:lnTo>
                  <a:pt x="248541" y="88027"/>
                </a:lnTo>
                <a:lnTo>
                  <a:pt x="251404" y="84399"/>
                </a:lnTo>
                <a:lnTo>
                  <a:pt x="253311" y="80076"/>
                </a:lnTo>
                <a:lnTo>
                  <a:pt x="254583" y="75289"/>
                </a:lnTo>
                <a:lnTo>
                  <a:pt x="257128" y="599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6"/>
          <p:cNvSpPr/>
          <p:nvPr/>
        </p:nvSpPr>
        <p:spPr>
          <a:xfrm>
            <a:off x="8069580" y="2134583"/>
            <a:ext cx="85726" cy="291435"/>
          </a:xfrm>
          <a:custGeom>
            <a:avLst/>
            <a:gdLst/>
            <a:ahLst/>
            <a:cxnLst/>
            <a:rect l="0" t="0" r="0" b="0"/>
            <a:pathLst>
              <a:path w="85726" h="291435">
                <a:moveTo>
                  <a:pt x="0" y="8542"/>
                </a:moveTo>
                <a:lnTo>
                  <a:pt x="0" y="0"/>
                </a:lnTo>
                <a:lnTo>
                  <a:pt x="0" y="57281"/>
                </a:lnTo>
                <a:lnTo>
                  <a:pt x="952" y="62942"/>
                </a:lnTo>
                <a:lnTo>
                  <a:pt x="2539" y="68621"/>
                </a:lnTo>
                <a:lnTo>
                  <a:pt x="4551" y="74312"/>
                </a:lnTo>
                <a:lnTo>
                  <a:pt x="5891" y="80964"/>
                </a:lnTo>
                <a:lnTo>
                  <a:pt x="6785" y="88255"/>
                </a:lnTo>
                <a:lnTo>
                  <a:pt x="7382" y="95974"/>
                </a:lnTo>
                <a:lnTo>
                  <a:pt x="8730" y="103025"/>
                </a:lnTo>
                <a:lnTo>
                  <a:pt x="10582" y="109630"/>
                </a:lnTo>
                <a:lnTo>
                  <a:pt x="12770" y="115939"/>
                </a:lnTo>
                <a:lnTo>
                  <a:pt x="14228" y="123003"/>
                </a:lnTo>
                <a:lnTo>
                  <a:pt x="15200" y="130569"/>
                </a:lnTo>
                <a:lnTo>
                  <a:pt x="15849" y="138471"/>
                </a:lnTo>
                <a:lnTo>
                  <a:pt x="17234" y="145643"/>
                </a:lnTo>
                <a:lnTo>
                  <a:pt x="19109" y="152330"/>
                </a:lnTo>
                <a:lnTo>
                  <a:pt x="21312" y="158693"/>
                </a:lnTo>
                <a:lnTo>
                  <a:pt x="22780" y="165793"/>
                </a:lnTo>
                <a:lnTo>
                  <a:pt x="23759" y="173383"/>
                </a:lnTo>
                <a:lnTo>
                  <a:pt x="24412" y="181301"/>
                </a:lnTo>
                <a:lnTo>
                  <a:pt x="24846" y="188485"/>
                </a:lnTo>
                <a:lnTo>
                  <a:pt x="25330" y="201546"/>
                </a:lnTo>
                <a:lnTo>
                  <a:pt x="27364" y="207696"/>
                </a:lnTo>
                <a:lnTo>
                  <a:pt x="30625" y="213701"/>
                </a:lnTo>
                <a:lnTo>
                  <a:pt x="34705" y="219610"/>
                </a:lnTo>
                <a:lnTo>
                  <a:pt x="37424" y="224501"/>
                </a:lnTo>
                <a:lnTo>
                  <a:pt x="39236" y="228715"/>
                </a:lnTo>
                <a:lnTo>
                  <a:pt x="40445" y="232476"/>
                </a:lnTo>
                <a:lnTo>
                  <a:pt x="42203" y="236889"/>
                </a:lnTo>
                <a:lnTo>
                  <a:pt x="44328" y="241736"/>
                </a:lnTo>
                <a:lnTo>
                  <a:pt x="46697" y="246872"/>
                </a:lnTo>
                <a:lnTo>
                  <a:pt x="49229" y="251248"/>
                </a:lnTo>
                <a:lnTo>
                  <a:pt x="51869" y="255119"/>
                </a:lnTo>
                <a:lnTo>
                  <a:pt x="54581" y="258651"/>
                </a:lnTo>
                <a:lnTo>
                  <a:pt x="57343" y="261959"/>
                </a:lnTo>
                <a:lnTo>
                  <a:pt x="60136" y="265116"/>
                </a:lnTo>
                <a:lnTo>
                  <a:pt x="62951" y="268174"/>
                </a:lnTo>
                <a:lnTo>
                  <a:pt x="64827" y="271165"/>
                </a:lnTo>
                <a:lnTo>
                  <a:pt x="66911" y="277028"/>
                </a:lnTo>
                <a:lnTo>
                  <a:pt x="68420" y="278972"/>
                </a:lnTo>
                <a:lnTo>
                  <a:pt x="70378" y="280269"/>
                </a:lnTo>
                <a:lnTo>
                  <a:pt x="72636" y="281133"/>
                </a:lnTo>
                <a:lnTo>
                  <a:pt x="75094" y="282662"/>
                </a:lnTo>
                <a:lnTo>
                  <a:pt x="77685" y="284633"/>
                </a:lnTo>
                <a:lnTo>
                  <a:pt x="85725" y="2914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7"/>
          <p:cNvSpPr/>
          <p:nvPr/>
        </p:nvSpPr>
        <p:spPr>
          <a:xfrm>
            <a:off x="8001104" y="2228850"/>
            <a:ext cx="197064" cy="68581"/>
          </a:xfrm>
          <a:custGeom>
            <a:avLst/>
            <a:gdLst/>
            <a:ahLst/>
            <a:cxnLst/>
            <a:rect l="0" t="0" r="0" b="0"/>
            <a:pathLst>
              <a:path w="197064" h="68581">
                <a:moveTo>
                  <a:pt x="8468" y="68580"/>
                </a:moveTo>
                <a:lnTo>
                  <a:pt x="249" y="60360"/>
                </a:lnTo>
                <a:lnTo>
                  <a:pt x="131" y="59290"/>
                </a:lnTo>
                <a:lnTo>
                  <a:pt x="53" y="57624"/>
                </a:lnTo>
                <a:lnTo>
                  <a:pt x="0" y="55561"/>
                </a:lnTo>
                <a:lnTo>
                  <a:pt x="918" y="54185"/>
                </a:lnTo>
                <a:lnTo>
                  <a:pt x="2482" y="53269"/>
                </a:lnTo>
                <a:lnTo>
                  <a:pt x="4478" y="52657"/>
                </a:lnTo>
                <a:lnTo>
                  <a:pt x="6760" y="51297"/>
                </a:lnTo>
                <a:lnTo>
                  <a:pt x="9235" y="49438"/>
                </a:lnTo>
                <a:lnTo>
                  <a:pt x="11837" y="47246"/>
                </a:lnTo>
                <a:lnTo>
                  <a:pt x="16429" y="44832"/>
                </a:lnTo>
                <a:lnTo>
                  <a:pt x="22348" y="42271"/>
                </a:lnTo>
                <a:lnTo>
                  <a:pt x="29151" y="39610"/>
                </a:lnTo>
                <a:lnTo>
                  <a:pt x="35592" y="36884"/>
                </a:lnTo>
                <a:lnTo>
                  <a:pt x="47828" y="31315"/>
                </a:lnTo>
                <a:lnTo>
                  <a:pt x="54711" y="28497"/>
                </a:lnTo>
                <a:lnTo>
                  <a:pt x="62156" y="25665"/>
                </a:lnTo>
                <a:lnTo>
                  <a:pt x="69978" y="22825"/>
                </a:lnTo>
                <a:lnTo>
                  <a:pt x="79003" y="19979"/>
                </a:lnTo>
                <a:lnTo>
                  <a:pt x="99189" y="14277"/>
                </a:lnTo>
                <a:lnTo>
                  <a:pt x="108954" y="12375"/>
                </a:lnTo>
                <a:lnTo>
                  <a:pt x="118321" y="11108"/>
                </a:lnTo>
                <a:lnTo>
                  <a:pt x="127423" y="10262"/>
                </a:lnTo>
                <a:lnTo>
                  <a:pt x="135397" y="9699"/>
                </a:lnTo>
                <a:lnTo>
                  <a:pt x="142617" y="9323"/>
                </a:lnTo>
                <a:lnTo>
                  <a:pt x="149335" y="9073"/>
                </a:lnTo>
                <a:lnTo>
                  <a:pt x="155720" y="7954"/>
                </a:lnTo>
                <a:lnTo>
                  <a:pt x="161882" y="6255"/>
                </a:lnTo>
                <a:lnTo>
                  <a:pt x="167893" y="4170"/>
                </a:lnTo>
                <a:lnTo>
                  <a:pt x="172855" y="2780"/>
                </a:lnTo>
                <a:lnTo>
                  <a:pt x="177113" y="1853"/>
                </a:lnTo>
                <a:lnTo>
                  <a:pt x="186244" y="366"/>
                </a:lnTo>
                <a:lnTo>
                  <a:pt x="192376" y="108"/>
                </a:lnTo>
                <a:lnTo>
                  <a:pt x="1970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8"/>
          <p:cNvSpPr/>
          <p:nvPr/>
        </p:nvSpPr>
        <p:spPr>
          <a:xfrm>
            <a:off x="8378238" y="2181380"/>
            <a:ext cx="197120" cy="235675"/>
          </a:xfrm>
          <a:custGeom>
            <a:avLst/>
            <a:gdLst/>
            <a:ahLst/>
            <a:cxnLst/>
            <a:rect l="0" t="0" r="0" b="0"/>
            <a:pathLst>
              <a:path w="197120" h="235675">
                <a:moveTo>
                  <a:pt x="42814" y="47470"/>
                </a:moveTo>
                <a:lnTo>
                  <a:pt x="42814" y="40089"/>
                </a:lnTo>
                <a:lnTo>
                  <a:pt x="47365" y="34699"/>
                </a:lnTo>
                <a:lnTo>
                  <a:pt x="48705" y="32288"/>
                </a:lnTo>
                <a:lnTo>
                  <a:pt x="50196" y="27070"/>
                </a:lnTo>
                <a:lnTo>
                  <a:pt x="52498" y="24345"/>
                </a:lnTo>
                <a:lnTo>
                  <a:pt x="55937" y="21576"/>
                </a:lnTo>
                <a:lnTo>
                  <a:pt x="60135" y="18777"/>
                </a:lnTo>
                <a:lnTo>
                  <a:pt x="64838" y="15959"/>
                </a:lnTo>
                <a:lnTo>
                  <a:pt x="69881" y="13127"/>
                </a:lnTo>
                <a:lnTo>
                  <a:pt x="75146" y="10287"/>
                </a:lnTo>
                <a:lnTo>
                  <a:pt x="79608" y="8394"/>
                </a:lnTo>
                <a:lnTo>
                  <a:pt x="83536" y="7132"/>
                </a:lnTo>
                <a:lnTo>
                  <a:pt x="87107" y="6290"/>
                </a:lnTo>
                <a:lnTo>
                  <a:pt x="91393" y="4777"/>
                </a:lnTo>
                <a:lnTo>
                  <a:pt x="96154" y="2815"/>
                </a:lnTo>
                <a:lnTo>
                  <a:pt x="101235" y="555"/>
                </a:lnTo>
                <a:lnTo>
                  <a:pt x="106526" y="0"/>
                </a:lnTo>
                <a:lnTo>
                  <a:pt x="111959" y="584"/>
                </a:lnTo>
                <a:lnTo>
                  <a:pt x="117486" y="1925"/>
                </a:lnTo>
                <a:lnTo>
                  <a:pt x="122122" y="2819"/>
                </a:lnTo>
                <a:lnTo>
                  <a:pt x="126166" y="3415"/>
                </a:lnTo>
                <a:lnTo>
                  <a:pt x="129815" y="3812"/>
                </a:lnTo>
                <a:lnTo>
                  <a:pt x="133200" y="5030"/>
                </a:lnTo>
                <a:lnTo>
                  <a:pt x="136408" y="6794"/>
                </a:lnTo>
                <a:lnTo>
                  <a:pt x="142514" y="11294"/>
                </a:lnTo>
                <a:lnTo>
                  <a:pt x="148403" y="16469"/>
                </a:lnTo>
                <a:lnTo>
                  <a:pt x="150354" y="19182"/>
                </a:lnTo>
                <a:lnTo>
                  <a:pt x="152523" y="24738"/>
                </a:lnTo>
                <a:lnTo>
                  <a:pt x="153100" y="28505"/>
                </a:lnTo>
                <a:lnTo>
                  <a:pt x="153486" y="32922"/>
                </a:lnTo>
                <a:lnTo>
                  <a:pt x="153743" y="37771"/>
                </a:lnTo>
                <a:lnTo>
                  <a:pt x="152009" y="43861"/>
                </a:lnTo>
                <a:lnTo>
                  <a:pt x="148948" y="50779"/>
                </a:lnTo>
                <a:lnTo>
                  <a:pt x="145002" y="58248"/>
                </a:lnTo>
                <a:lnTo>
                  <a:pt x="140468" y="65133"/>
                </a:lnTo>
                <a:lnTo>
                  <a:pt x="135539" y="71628"/>
                </a:lnTo>
                <a:lnTo>
                  <a:pt x="130348" y="77862"/>
                </a:lnTo>
                <a:lnTo>
                  <a:pt x="124982" y="84876"/>
                </a:lnTo>
                <a:lnTo>
                  <a:pt x="119501" y="92410"/>
                </a:lnTo>
                <a:lnTo>
                  <a:pt x="113941" y="100290"/>
                </a:lnTo>
                <a:lnTo>
                  <a:pt x="107377" y="107448"/>
                </a:lnTo>
                <a:lnTo>
                  <a:pt x="100144" y="114125"/>
                </a:lnTo>
                <a:lnTo>
                  <a:pt x="92464" y="120482"/>
                </a:lnTo>
                <a:lnTo>
                  <a:pt x="84487" y="127577"/>
                </a:lnTo>
                <a:lnTo>
                  <a:pt x="68003" y="143080"/>
                </a:lnTo>
                <a:lnTo>
                  <a:pt x="34925" y="175477"/>
                </a:lnTo>
                <a:lnTo>
                  <a:pt x="16067" y="194252"/>
                </a:lnTo>
                <a:lnTo>
                  <a:pt x="12600" y="198664"/>
                </a:lnTo>
                <a:lnTo>
                  <a:pt x="9337" y="203511"/>
                </a:lnTo>
                <a:lnTo>
                  <a:pt x="1806" y="215876"/>
                </a:lnTo>
                <a:lnTo>
                  <a:pt x="776" y="220107"/>
                </a:lnTo>
                <a:lnTo>
                  <a:pt x="114" y="226033"/>
                </a:lnTo>
                <a:lnTo>
                  <a:pt x="0" y="231611"/>
                </a:lnTo>
                <a:lnTo>
                  <a:pt x="936" y="233095"/>
                </a:lnTo>
                <a:lnTo>
                  <a:pt x="2514" y="234085"/>
                </a:lnTo>
                <a:lnTo>
                  <a:pt x="6805" y="235185"/>
                </a:lnTo>
                <a:lnTo>
                  <a:pt x="11887" y="235674"/>
                </a:lnTo>
                <a:lnTo>
                  <a:pt x="15529" y="234851"/>
                </a:lnTo>
                <a:lnTo>
                  <a:pt x="19861" y="233351"/>
                </a:lnTo>
                <a:lnTo>
                  <a:pt x="24655" y="231398"/>
                </a:lnTo>
                <a:lnTo>
                  <a:pt x="29755" y="230096"/>
                </a:lnTo>
                <a:lnTo>
                  <a:pt x="35061" y="229228"/>
                </a:lnTo>
                <a:lnTo>
                  <a:pt x="40503" y="228649"/>
                </a:lnTo>
                <a:lnTo>
                  <a:pt x="46988" y="227311"/>
                </a:lnTo>
                <a:lnTo>
                  <a:pt x="54169" y="225466"/>
                </a:lnTo>
                <a:lnTo>
                  <a:pt x="61815" y="223284"/>
                </a:lnTo>
                <a:lnTo>
                  <a:pt x="68816" y="221829"/>
                </a:lnTo>
                <a:lnTo>
                  <a:pt x="75389" y="220859"/>
                </a:lnTo>
                <a:lnTo>
                  <a:pt x="81676" y="220213"/>
                </a:lnTo>
                <a:lnTo>
                  <a:pt x="88724" y="218829"/>
                </a:lnTo>
                <a:lnTo>
                  <a:pt x="96281" y="216954"/>
                </a:lnTo>
                <a:lnTo>
                  <a:pt x="104176" y="214752"/>
                </a:lnTo>
                <a:lnTo>
                  <a:pt x="111345" y="213284"/>
                </a:lnTo>
                <a:lnTo>
                  <a:pt x="118028" y="212305"/>
                </a:lnTo>
                <a:lnTo>
                  <a:pt x="124390" y="211652"/>
                </a:lnTo>
                <a:lnTo>
                  <a:pt x="130536" y="210265"/>
                </a:lnTo>
                <a:lnTo>
                  <a:pt x="136538" y="208387"/>
                </a:lnTo>
                <a:lnTo>
                  <a:pt x="142445" y="206183"/>
                </a:lnTo>
                <a:lnTo>
                  <a:pt x="148287" y="203761"/>
                </a:lnTo>
                <a:lnTo>
                  <a:pt x="154087" y="201194"/>
                </a:lnTo>
                <a:lnTo>
                  <a:pt x="159858" y="198530"/>
                </a:lnTo>
                <a:lnTo>
                  <a:pt x="164658" y="196754"/>
                </a:lnTo>
                <a:lnTo>
                  <a:pt x="168812" y="195570"/>
                </a:lnTo>
                <a:lnTo>
                  <a:pt x="172532" y="194781"/>
                </a:lnTo>
                <a:lnTo>
                  <a:pt x="175965" y="193302"/>
                </a:lnTo>
                <a:lnTo>
                  <a:pt x="179207" y="191364"/>
                </a:lnTo>
                <a:lnTo>
                  <a:pt x="185347" y="186670"/>
                </a:lnTo>
                <a:lnTo>
                  <a:pt x="188319" y="184085"/>
                </a:lnTo>
                <a:lnTo>
                  <a:pt x="197119" y="1760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9"/>
          <p:cNvSpPr/>
          <p:nvPr/>
        </p:nvSpPr>
        <p:spPr>
          <a:xfrm>
            <a:off x="8613382" y="2263139"/>
            <a:ext cx="107560" cy="239987"/>
          </a:xfrm>
          <a:custGeom>
            <a:avLst/>
            <a:gdLst/>
            <a:ahLst/>
            <a:cxnLst/>
            <a:rect l="0" t="0" r="0" b="0"/>
            <a:pathLst>
              <a:path w="107560" h="239987">
                <a:moveTo>
                  <a:pt x="13410" y="0"/>
                </a:moveTo>
                <a:lnTo>
                  <a:pt x="13410" y="4552"/>
                </a:lnTo>
                <a:lnTo>
                  <a:pt x="12458" y="6845"/>
                </a:lnTo>
                <a:lnTo>
                  <a:pt x="10870" y="9326"/>
                </a:lnTo>
                <a:lnTo>
                  <a:pt x="8859" y="11932"/>
                </a:lnTo>
                <a:lnTo>
                  <a:pt x="7518" y="15575"/>
                </a:lnTo>
                <a:lnTo>
                  <a:pt x="6625" y="19909"/>
                </a:lnTo>
                <a:lnTo>
                  <a:pt x="6029" y="24703"/>
                </a:lnTo>
                <a:lnTo>
                  <a:pt x="5632" y="28851"/>
                </a:lnTo>
                <a:lnTo>
                  <a:pt x="5191" y="36000"/>
                </a:lnTo>
                <a:lnTo>
                  <a:pt x="4995" y="44893"/>
                </a:lnTo>
                <a:lnTo>
                  <a:pt x="4841" y="100048"/>
                </a:lnTo>
                <a:lnTo>
                  <a:pt x="5792" y="106704"/>
                </a:lnTo>
                <a:lnTo>
                  <a:pt x="7380" y="113999"/>
                </a:lnTo>
                <a:lnTo>
                  <a:pt x="9390" y="121719"/>
                </a:lnTo>
                <a:lnTo>
                  <a:pt x="10729" y="128771"/>
                </a:lnTo>
                <a:lnTo>
                  <a:pt x="11623" y="135378"/>
                </a:lnTo>
                <a:lnTo>
                  <a:pt x="12219" y="141687"/>
                </a:lnTo>
                <a:lnTo>
                  <a:pt x="13568" y="147798"/>
                </a:lnTo>
                <a:lnTo>
                  <a:pt x="15420" y="153777"/>
                </a:lnTo>
                <a:lnTo>
                  <a:pt x="17609" y="159669"/>
                </a:lnTo>
                <a:lnTo>
                  <a:pt x="20019" y="165501"/>
                </a:lnTo>
                <a:lnTo>
                  <a:pt x="22579" y="171294"/>
                </a:lnTo>
                <a:lnTo>
                  <a:pt x="25238" y="177061"/>
                </a:lnTo>
                <a:lnTo>
                  <a:pt x="27009" y="181859"/>
                </a:lnTo>
                <a:lnTo>
                  <a:pt x="28192" y="186009"/>
                </a:lnTo>
                <a:lnTo>
                  <a:pt x="28979" y="189729"/>
                </a:lnTo>
                <a:lnTo>
                  <a:pt x="29505" y="194113"/>
                </a:lnTo>
                <a:lnTo>
                  <a:pt x="29855" y="198942"/>
                </a:lnTo>
                <a:lnTo>
                  <a:pt x="30088" y="204066"/>
                </a:lnTo>
                <a:lnTo>
                  <a:pt x="31197" y="208434"/>
                </a:lnTo>
                <a:lnTo>
                  <a:pt x="32887" y="212299"/>
                </a:lnTo>
                <a:lnTo>
                  <a:pt x="34968" y="215828"/>
                </a:lnTo>
                <a:lnTo>
                  <a:pt x="37279" y="222289"/>
                </a:lnTo>
                <a:lnTo>
                  <a:pt x="37896" y="225345"/>
                </a:lnTo>
                <a:lnTo>
                  <a:pt x="41120" y="231281"/>
                </a:lnTo>
                <a:lnTo>
                  <a:pt x="46401" y="238302"/>
                </a:lnTo>
                <a:lnTo>
                  <a:pt x="45881" y="238878"/>
                </a:lnTo>
                <a:lnTo>
                  <a:pt x="44583" y="239262"/>
                </a:lnTo>
                <a:lnTo>
                  <a:pt x="39447" y="239986"/>
                </a:lnTo>
                <a:lnTo>
                  <a:pt x="39223" y="235467"/>
                </a:lnTo>
                <a:lnTo>
                  <a:pt x="38238" y="233178"/>
                </a:lnTo>
                <a:lnTo>
                  <a:pt x="36630" y="230700"/>
                </a:lnTo>
                <a:lnTo>
                  <a:pt x="34605" y="228095"/>
                </a:lnTo>
                <a:lnTo>
                  <a:pt x="33255" y="225406"/>
                </a:lnTo>
                <a:lnTo>
                  <a:pt x="31756" y="219878"/>
                </a:lnTo>
                <a:lnTo>
                  <a:pt x="31356" y="216118"/>
                </a:lnTo>
                <a:lnTo>
                  <a:pt x="31089" y="211707"/>
                </a:lnTo>
                <a:lnTo>
                  <a:pt x="30911" y="206860"/>
                </a:lnTo>
                <a:lnTo>
                  <a:pt x="29840" y="202677"/>
                </a:lnTo>
                <a:lnTo>
                  <a:pt x="28173" y="198936"/>
                </a:lnTo>
                <a:lnTo>
                  <a:pt x="26110" y="195489"/>
                </a:lnTo>
                <a:lnTo>
                  <a:pt x="24734" y="191286"/>
                </a:lnTo>
                <a:lnTo>
                  <a:pt x="23817" y="186579"/>
                </a:lnTo>
                <a:lnTo>
                  <a:pt x="23206" y="181536"/>
                </a:lnTo>
                <a:lnTo>
                  <a:pt x="21845" y="176269"/>
                </a:lnTo>
                <a:lnTo>
                  <a:pt x="19986" y="170853"/>
                </a:lnTo>
                <a:lnTo>
                  <a:pt x="17795" y="165337"/>
                </a:lnTo>
                <a:lnTo>
                  <a:pt x="16333" y="159755"/>
                </a:lnTo>
                <a:lnTo>
                  <a:pt x="15358" y="154129"/>
                </a:lnTo>
                <a:lnTo>
                  <a:pt x="14709" y="148473"/>
                </a:lnTo>
                <a:lnTo>
                  <a:pt x="13324" y="142797"/>
                </a:lnTo>
                <a:lnTo>
                  <a:pt x="11448" y="137108"/>
                </a:lnTo>
                <a:lnTo>
                  <a:pt x="9244" y="131411"/>
                </a:lnTo>
                <a:lnTo>
                  <a:pt x="7775" y="125708"/>
                </a:lnTo>
                <a:lnTo>
                  <a:pt x="6797" y="120000"/>
                </a:lnTo>
                <a:lnTo>
                  <a:pt x="6143" y="114290"/>
                </a:lnTo>
                <a:lnTo>
                  <a:pt x="5708" y="108579"/>
                </a:lnTo>
                <a:lnTo>
                  <a:pt x="5419" y="102866"/>
                </a:lnTo>
                <a:lnTo>
                  <a:pt x="5096" y="91438"/>
                </a:lnTo>
                <a:lnTo>
                  <a:pt x="4953" y="80010"/>
                </a:lnTo>
                <a:lnTo>
                  <a:pt x="5867" y="74295"/>
                </a:lnTo>
                <a:lnTo>
                  <a:pt x="7429" y="68580"/>
                </a:lnTo>
                <a:lnTo>
                  <a:pt x="9423" y="62865"/>
                </a:lnTo>
                <a:lnTo>
                  <a:pt x="10752" y="58103"/>
                </a:lnTo>
                <a:lnTo>
                  <a:pt x="11638" y="53975"/>
                </a:lnTo>
                <a:lnTo>
                  <a:pt x="12229" y="50271"/>
                </a:lnTo>
                <a:lnTo>
                  <a:pt x="13575" y="45897"/>
                </a:lnTo>
                <a:lnTo>
                  <a:pt x="15426" y="41076"/>
                </a:lnTo>
                <a:lnTo>
                  <a:pt x="17611" y="35956"/>
                </a:lnTo>
                <a:lnTo>
                  <a:pt x="20021" y="31591"/>
                </a:lnTo>
                <a:lnTo>
                  <a:pt x="22580" y="27729"/>
                </a:lnTo>
                <a:lnTo>
                  <a:pt x="25238" y="24201"/>
                </a:lnTo>
                <a:lnTo>
                  <a:pt x="28916" y="21849"/>
                </a:lnTo>
                <a:lnTo>
                  <a:pt x="33272" y="20281"/>
                </a:lnTo>
                <a:lnTo>
                  <a:pt x="38081" y="19236"/>
                </a:lnTo>
                <a:lnTo>
                  <a:pt x="43193" y="17587"/>
                </a:lnTo>
                <a:lnTo>
                  <a:pt x="48505" y="15535"/>
                </a:lnTo>
                <a:lnTo>
                  <a:pt x="53953" y="13214"/>
                </a:lnTo>
                <a:lnTo>
                  <a:pt x="58536" y="11667"/>
                </a:lnTo>
                <a:lnTo>
                  <a:pt x="62544" y="10636"/>
                </a:lnTo>
                <a:lnTo>
                  <a:pt x="66169" y="9948"/>
                </a:lnTo>
                <a:lnTo>
                  <a:pt x="69537" y="9490"/>
                </a:lnTo>
                <a:lnTo>
                  <a:pt x="72736" y="9184"/>
                </a:lnTo>
                <a:lnTo>
                  <a:pt x="75820" y="8980"/>
                </a:lnTo>
                <a:lnTo>
                  <a:pt x="78830" y="8845"/>
                </a:lnTo>
                <a:lnTo>
                  <a:pt x="84713" y="8694"/>
                </a:lnTo>
                <a:lnTo>
                  <a:pt x="87616" y="9606"/>
                </a:lnTo>
                <a:lnTo>
                  <a:pt x="90503" y="11167"/>
                </a:lnTo>
                <a:lnTo>
                  <a:pt x="93381" y="13160"/>
                </a:lnTo>
                <a:lnTo>
                  <a:pt x="96251" y="15441"/>
                </a:lnTo>
                <a:lnTo>
                  <a:pt x="99117" y="17914"/>
                </a:lnTo>
                <a:lnTo>
                  <a:pt x="101980" y="20515"/>
                </a:lnTo>
                <a:lnTo>
                  <a:pt x="103890" y="23202"/>
                </a:lnTo>
                <a:lnTo>
                  <a:pt x="106012" y="28727"/>
                </a:lnTo>
                <a:lnTo>
                  <a:pt x="106577" y="32487"/>
                </a:lnTo>
                <a:lnTo>
                  <a:pt x="106954" y="36898"/>
                </a:lnTo>
                <a:lnTo>
                  <a:pt x="107205" y="41744"/>
                </a:lnTo>
                <a:lnTo>
                  <a:pt x="107484" y="52208"/>
                </a:lnTo>
                <a:lnTo>
                  <a:pt x="107559" y="57666"/>
                </a:lnTo>
                <a:lnTo>
                  <a:pt x="106656" y="63209"/>
                </a:lnTo>
                <a:lnTo>
                  <a:pt x="105102" y="68809"/>
                </a:lnTo>
                <a:lnTo>
                  <a:pt x="103113" y="74448"/>
                </a:lnTo>
                <a:lnTo>
                  <a:pt x="99883" y="79160"/>
                </a:lnTo>
                <a:lnTo>
                  <a:pt x="95823" y="83253"/>
                </a:lnTo>
                <a:lnTo>
                  <a:pt x="91213" y="86935"/>
                </a:lnTo>
                <a:lnTo>
                  <a:pt x="86234" y="90342"/>
                </a:lnTo>
                <a:lnTo>
                  <a:pt x="81009" y="93565"/>
                </a:lnTo>
                <a:lnTo>
                  <a:pt x="75621" y="96667"/>
                </a:lnTo>
                <a:lnTo>
                  <a:pt x="64554" y="102654"/>
                </a:lnTo>
                <a:lnTo>
                  <a:pt x="41928" y="114258"/>
                </a:lnTo>
                <a:lnTo>
                  <a:pt x="37184" y="117129"/>
                </a:lnTo>
                <a:lnTo>
                  <a:pt x="33070" y="119996"/>
                </a:lnTo>
                <a:lnTo>
                  <a:pt x="29374" y="122860"/>
                </a:lnTo>
                <a:lnTo>
                  <a:pt x="25958" y="124770"/>
                </a:lnTo>
                <a:lnTo>
                  <a:pt x="22728" y="126043"/>
                </a:lnTo>
                <a:lnTo>
                  <a:pt x="19622" y="126891"/>
                </a:lnTo>
                <a:lnTo>
                  <a:pt x="16598" y="127457"/>
                </a:lnTo>
                <a:lnTo>
                  <a:pt x="13631" y="127834"/>
                </a:lnTo>
                <a:lnTo>
                  <a:pt x="10700" y="128085"/>
                </a:lnTo>
                <a:lnTo>
                  <a:pt x="8746" y="127300"/>
                </a:lnTo>
                <a:lnTo>
                  <a:pt x="7443" y="125825"/>
                </a:lnTo>
                <a:lnTo>
                  <a:pt x="6574" y="123888"/>
                </a:lnTo>
                <a:lnTo>
                  <a:pt x="5610" y="119197"/>
                </a:lnTo>
                <a:lnTo>
                  <a:pt x="5353" y="116612"/>
                </a:lnTo>
                <a:lnTo>
                  <a:pt x="4229" y="113937"/>
                </a:lnTo>
                <a:lnTo>
                  <a:pt x="2526" y="111200"/>
                </a:lnTo>
                <a:lnTo>
                  <a:pt x="439" y="108424"/>
                </a:lnTo>
                <a:lnTo>
                  <a:pt x="0" y="105620"/>
                </a:lnTo>
                <a:lnTo>
                  <a:pt x="660" y="102799"/>
                </a:lnTo>
                <a:lnTo>
                  <a:pt x="3933" y="97124"/>
                </a:lnTo>
                <a:lnTo>
                  <a:pt x="6140" y="94277"/>
                </a:lnTo>
                <a:lnTo>
                  <a:pt x="8563" y="91426"/>
                </a:lnTo>
                <a:lnTo>
                  <a:pt x="11131" y="88574"/>
                </a:lnTo>
                <a:lnTo>
                  <a:pt x="21983" y="771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0"/>
          <p:cNvSpPr/>
          <p:nvPr/>
        </p:nvSpPr>
        <p:spPr>
          <a:xfrm>
            <a:off x="8789669" y="2103895"/>
            <a:ext cx="47796" cy="279261"/>
          </a:xfrm>
          <a:custGeom>
            <a:avLst/>
            <a:gdLst/>
            <a:ahLst/>
            <a:cxnLst/>
            <a:rect l="0" t="0" r="0" b="0"/>
            <a:pathLst>
              <a:path w="47796" h="279261">
                <a:moveTo>
                  <a:pt x="0" y="4940"/>
                </a:moveTo>
                <a:lnTo>
                  <a:pt x="0" y="0"/>
                </a:lnTo>
                <a:lnTo>
                  <a:pt x="0" y="4101"/>
                </a:lnTo>
                <a:lnTo>
                  <a:pt x="953" y="5333"/>
                </a:lnTo>
                <a:lnTo>
                  <a:pt x="2540" y="7107"/>
                </a:lnTo>
                <a:lnTo>
                  <a:pt x="4552" y="9242"/>
                </a:lnTo>
                <a:lnTo>
                  <a:pt x="5892" y="12570"/>
                </a:lnTo>
                <a:lnTo>
                  <a:pt x="6786" y="16694"/>
                </a:lnTo>
                <a:lnTo>
                  <a:pt x="7382" y="21348"/>
                </a:lnTo>
                <a:lnTo>
                  <a:pt x="7779" y="26356"/>
                </a:lnTo>
                <a:lnTo>
                  <a:pt x="8044" y="31600"/>
                </a:lnTo>
                <a:lnTo>
                  <a:pt x="8338" y="42506"/>
                </a:lnTo>
                <a:lnTo>
                  <a:pt x="8571" y="112338"/>
                </a:lnTo>
                <a:lnTo>
                  <a:pt x="9524" y="119401"/>
                </a:lnTo>
                <a:lnTo>
                  <a:pt x="11112" y="126967"/>
                </a:lnTo>
                <a:lnTo>
                  <a:pt x="13124" y="134869"/>
                </a:lnTo>
                <a:lnTo>
                  <a:pt x="14464" y="142041"/>
                </a:lnTo>
                <a:lnTo>
                  <a:pt x="15358" y="148728"/>
                </a:lnTo>
                <a:lnTo>
                  <a:pt x="15953" y="155091"/>
                </a:lnTo>
                <a:lnTo>
                  <a:pt x="16351" y="161238"/>
                </a:lnTo>
                <a:lnTo>
                  <a:pt x="16793" y="173148"/>
                </a:lnTo>
                <a:lnTo>
                  <a:pt x="17863" y="179944"/>
                </a:lnTo>
                <a:lnTo>
                  <a:pt x="19529" y="187332"/>
                </a:lnTo>
                <a:lnTo>
                  <a:pt x="21592" y="195114"/>
                </a:lnTo>
                <a:lnTo>
                  <a:pt x="22967" y="202208"/>
                </a:lnTo>
                <a:lnTo>
                  <a:pt x="23885" y="208842"/>
                </a:lnTo>
                <a:lnTo>
                  <a:pt x="24496" y="215169"/>
                </a:lnTo>
                <a:lnTo>
                  <a:pt x="25856" y="221293"/>
                </a:lnTo>
                <a:lnTo>
                  <a:pt x="27715" y="227280"/>
                </a:lnTo>
                <a:lnTo>
                  <a:pt x="29907" y="233177"/>
                </a:lnTo>
                <a:lnTo>
                  <a:pt x="31368" y="238060"/>
                </a:lnTo>
                <a:lnTo>
                  <a:pt x="32342" y="242268"/>
                </a:lnTo>
                <a:lnTo>
                  <a:pt x="32992" y="246026"/>
                </a:lnTo>
                <a:lnTo>
                  <a:pt x="34377" y="249484"/>
                </a:lnTo>
                <a:lnTo>
                  <a:pt x="36254" y="252742"/>
                </a:lnTo>
                <a:lnTo>
                  <a:pt x="38457" y="255866"/>
                </a:lnTo>
                <a:lnTo>
                  <a:pt x="39926" y="258901"/>
                </a:lnTo>
                <a:lnTo>
                  <a:pt x="40905" y="261878"/>
                </a:lnTo>
                <a:lnTo>
                  <a:pt x="41992" y="267724"/>
                </a:lnTo>
                <a:lnTo>
                  <a:pt x="42605" y="275418"/>
                </a:lnTo>
                <a:lnTo>
                  <a:pt x="42829" y="278754"/>
                </a:lnTo>
                <a:lnTo>
                  <a:pt x="43794" y="278922"/>
                </a:lnTo>
                <a:lnTo>
                  <a:pt x="45388" y="279035"/>
                </a:lnTo>
                <a:lnTo>
                  <a:pt x="47403" y="279110"/>
                </a:lnTo>
                <a:lnTo>
                  <a:pt x="47795" y="279160"/>
                </a:lnTo>
                <a:lnTo>
                  <a:pt x="47104" y="279193"/>
                </a:lnTo>
                <a:lnTo>
                  <a:pt x="42863" y="279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1"/>
          <p:cNvSpPr/>
          <p:nvPr/>
        </p:nvSpPr>
        <p:spPr>
          <a:xfrm>
            <a:off x="8721121" y="2203132"/>
            <a:ext cx="222855" cy="34291"/>
          </a:xfrm>
          <a:custGeom>
            <a:avLst/>
            <a:gdLst/>
            <a:ahLst/>
            <a:cxnLst/>
            <a:rect l="0" t="0" r="0" b="0"/>
            <a:pathLst>
              <a:path w="222855" h="34291">
                <a:moveTo>
                  <a:pt x="8541" y="34290"/>
                </a:moveTo>
                <a:lnTo>
                  <a:pt x="0" y="25749"/>
                </a:lnTo>
                <a:lnTo>
                  <a:pt x="7352" y="18339"/>
                </a:lnTo>
                <a:lnTo>
                  <a:pt x="13093" y="17676"/>
                </a:lnTo>
                <a:lnTo>
                  <a:pt x="17290" y="17499"/>
                </a:lnTo>
                <a:lnTo>
                  <a:pt x="27035" y="17302"/>
                </a:lnTo>
                <a:lnTo>
                  <a:pt x="44261" y="17176"/>
                </a:lnTo>
                <a:lnTo>
                  <a:pt x="49500" y="16213"/>
                </a:lnTo>
                <a:lnTo>
                  <a:pt x="55850" y="14619"/>
                </a:lnTo>
                <a:lnTo>
                  <a:pt x="62941" y="12603"/>
                </a:lnTo>
                <a:lnTo>
                  <a:pt x="69572" y="11260"/>
                </a:lnTo>
                <a:lnTo>
                  <a:pt x="75899" y="10364"/>
                </a:lnTo>
                <a:lnTo>
                  <a:pt x="82022" y="9767"/>
                </a:lnTo>
                <a:lnTo>
                  <a:pt x="88961" y="9369"/>
                </a:lnTo>
                <a:lnTo>
                  <a:pt x="104290" y="8926"/>
                </a:lnTo>
                <a:lnTo>
                  <a:pt x="128986" y="8677"/>
                </a:lnTo>
                <a:lnTo>
                  <a:pt x="137415" y="7690"/>
                </a:lnTo>
                <a:lnTo>
                  <a:pt x="145892" y="6079"/>
                </a:lnTo>
                <a:lnTo>
                  <a:pt x="154401" y="4053"/>
                </a:lnTo>
                <a:lnTo>
                  <a:pt x="161979" y="2702"/>
                </a:lnTo>
                <a:lnTo>
                  <a:pt x="168935" y="1801"/>
                </a:lnTo>
                <a:lnTo>
                  <a:pt x="175478" y="1201"/>
                </a:lnTo>
                <a:lnTo>
                  <a:pt x="181745" y="801"/>
                </a:lnTo>
                <a:lnTo>
                  <a:pt x="193789" y="356"/>
                </a:lnTo>
                <a:lnTo>
                  <a:pt x="22285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2"/>
          <p:cNvSpPr/>
          <p:nvPr/>
        </p:nvSpPr>
        <p:spPr>
          <a:xfrm>
            <a:off x="8902465" y="2177414"/>
            <a:ext cx="109738" cy="180024"/>
          </a:xfrm>
          <a:custGeom>
            <a:avLst/>
            <a:gdLst/>
            <a:ahLst/>
            <a:cxnLst/>
            <a:rect l="0" t="0" r="0" b="0"/>
            <a:pathLst>
              <a:path w="109738" h="180024">
                <a:moveTo>
                  <a:pt x="101517" y="0"/>
                </a:moveTo>
                <a:lnTo>
                  <a:pt x="109737" y="0"/>
                </a:lnTo>
                <a:lnTo>
                  <a:pt x="107393" y="2541"/>
                </a:lnTo>
                <a:lnTo>
                  <a:pt x="98126" y="11932"/>
                </a:lnTo>
                <a:lnTo>
                  <a:pt x="95447" y="13670"/>
                </a:lnTo>
                <a:lnTo>
                  <a:pt x="92708" y="14829"/>
                </a:lnTo>
                <a:lnTo>
                  <a:pt x="89930" y="15601"/>
                </a:lnTo>
                <a:lnTo>
                  <a:pt x="87125" y="17068"/>
                </a:lnTo>
                <a:lnTo>
                  <a:pt x="84302" y="18999"/>
                </a:lnTo>
                <a:lnTo>
                  <a:pt x="81468" y="21239"/>
                </a:lnTo>
                <a:lnTo>
                  <a:pt x="77674" y="23684"/>
                </a:lnTo>
                <a:lnTo>
                  <a:pt x="73239" y="26267"/>
                </a:lnTo>
                <a:lnTo>
                  <a:pt x="68377" y="28942"/>
                </a:lnTo>
                <a:lnTo>
                  <a:pt x="57896" y="34453"/>
                </a:lnTo>
                <a:lnTo>
                  <a:pt x="35644" y="45753"/>
                </a:lnTo>
                <a:lnTo>
                  <a:pt x="30932" y="48599"/>
                </a:lnTo>
                <a:lnTo>
                  <a:pt x="26838" y="51450"/>
                </a:lnTo>
                <a:lnTo>
                  <a:pt x="23156" y="54303"/>
                </a:lnTo>
                <a:lnTo>
                  <a:pt x="19749" y="57157"/>
                </a:lnTo>
                <a:lnTo>
                  <a:pt x="16524" y="60012"/>
                </a:lnTo>
                <a:lnTo>
                  <a:pt x="13423" y="62868"/>
                </a:lnTo>
                <a:lnTo>
                  <a:pt x="11355" y="65725"/>
                </a:lnTo>
                <a:lnTo>
                  <a:pt x="9977" y="68582"/>
                </a:lnTo>
                <a:lnTo>
                  <a:pt x="9058" y="71439"/>
                </a:lnTo>
                <a:lnTo>
                  <a:pt x="7493" y="74296"/>
                </a:lnTo>
                <a:lnTo>
                  <a:pt x="5497" y="77153"/>
                </a:lnTo>
                <a:lnTo>
                  <a:pt x="0" y="84032"/>
                </a:lnTo>
                <a:lnTo>
                  <a:pt x="501" y="85549"/>
                </a:lnTo>
                <a:lnTo>
                  <a:pt x="3599" y="89775"/>
                </a:lnTo>
                <a:lnTo>
                  <a:pt x="5759" y="91282"/>
                </a:lnTo>
                <a:lnTo>
                  <a:pt x="8151" y="92288"/>
                </a:lnTo>
                <a:lnTo>
                  <a:pt x="10698" y="92958"/>
                </a:lnTo>
                <a:lnTo>
                  <a:pt x="13348" y="93405"/>
                </a:lnTo>
                <a:lnTo>
                  <a:pt x="16068" y="93702"/>
                </a:lnTo>
                <a:lnTo>
                  <a:pt x="18834" y="93901"/>
                </a:lnTo>
                <a:lnTo>
                  <a:pt x="22583" y="94986"/>
                </a:lnTo>
                <a:lnTo>
                  <a:pt x="26987" y="96662"/>
                </a:lnTo>
                <a:lnTo>
                  <a:pt x="38641" y="101644"/>
                </a:lnTo>
                <a:lnTo>
                  <a:pt x="49762" y="107058"/>
                </a:lnTo>
                <a:lnTo>
                  <a:pt x="53679" y="108520"/>
                </a:lnTo>
                <a:lnTo>
                  <a:pt x="57242" y="109494"/>
                </a:lnTo>
                <a:lnTo>
                  <a:pt x="60570" y="110144"/>
                </a:lnTo>
                <a:lnTo>
                  <a:pt x="63742" y="111529"/>
                </a:lnTo>
                <a:lnTo>
                  <a:pt x="66809" y="113406"/>
                </a:lnTo>
                <a:lnTo>
                  <a:pt x="69805" y="115609"/>
                </a:lnTo>
                <a:lnTo>
                  <a:pt x="72756" y="117078"/>
                </a:lnTo>
                <a:lnTo>
                  <a:pt x="75676" y="118057"/>
                </a:lnTo>
                <a:lnTo>
                  <a:pt x="78575" y="118710"/>
                </a:lnTo>
                <a:lnTo>
                  <a:pt x="80508" y="120098"/>
                </a:lnTo>
                <a:lnTo>
                  <a:pt x="81795" y="121975"/>
                </a:lnTo>
                <a:lnTo>
                  <a:pt x="83227" y="126602"/>
                </a:lnTo>
                <a:lnTo>
                  <a:pt x="83864" y="131833"/>
                </a:lnTo>
                <a:lnTo>
                  <a:pt x="84146" y="137333"/>
                </a:lnTo>
                <a:lnTo>
                  <a:pt x="84327" y="144074"/>
                </a:lnTo>
                <a:lnTo>
                  <a:pt x="81812" y="147536"/>
                </a:lnTo>
                <a:lnTo>
                  <a:pt x="79809" y="149792"/>
                </a:lnTo>
                <a:lnTo>
                  <a:pt x="78472" y="152249"/>
                </a:lnTo>
                <a:lnTo>
                  <a:pt x="76987" y="157519"/>
                </a:lnTo>
                <a:lnTo>
                  <a:pt x="74686" y="159305"/>
                </a:lnTo>
                <a:lnTo>
                  <a:pt x="71247" y="160496"/>
                </a:lnTo>
                <a:lnTo>
                  <a:pt x="67051" y="161290"/>
                </a:lnTo>
                <a:lnTo>
                  <a:pt x="63299" y="161820"/>
                </a:lnTo>
                <a:lnTo>
                  <a:pt x="59846" y="162173"/>
                </a:lnTo>
                <a:lnTo>
                  <a:pt x="56592" y="162408"/>
                </a:lnTo>
                <a:lnTo>
                  <a:pt x="53469" y="163517"/>
                </a:lnTo>
                <a:lnTo>
                  <a:pt x="50436" y="165209"/>
                </a:lnTo>
                <a:lnTo>
                  <a:pt x="47461" y="167289"/>
                </a:lnTo>
                <a:lnTo>
                  <a:pt x="43572" y="168676"/>
                </a:lnTo>
                <a:lnTo>
                  <a:pt x="39075" y="169601"/>
                </a:lnTo>
                <a:lnTo>
                  <a:pt x="34171" y="170218"/>
                </a:lnTo>
                <a:lnTo>
                  <a:pt x="29950" y="170629"/>
                </a:lnTo>
                <a:lnTo>
                  <a:pt x="26183" y="170903"/>
                </a:lnTo>
                <a:lnTo>
                  <a:pt x="22719" y="171085"/>
                </a:lnTo>
                <a:lnTo>
                  <a:pt x="19458" y="172160"/>
                </a:lnTo>
                <a:lnTo>
                  <a:pt x="16331" y="173828"/>
                </a:lnTo>
                <a:lnTo>
                  <a:pt x="7219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3"/>
          <p:cNvSpPr/>
          <p:nvPr/>
        </p:nvSpPr>
        <p:spPr>
          <a:xfrm>
            <a:off x="4683446" y="2846105"/>
            <a:ext cx="428622" cy="274272"/>
          </a:xfrm>
          <a:custGeom>
            <a:avLst/>
            <a:gdLst/>
            <a:ahLst/>
            <a:cxnLst/>
            <a:rect l="0" t="0" r="0" b="0"/>
            <a:pathLst>
              <a:path w="428622" h="274272">
                <a:moveTo>
                  <a:pt x="137156" y="119980"/>
                </a:moveTo>
                <a:lnTo>
                  <a:pt x="128937" y="119980"/>
                </a:lnTo>
                <a:lnTo>
                  <a:pt x="121234" y="112599"/>
                </a:lnTo>
                <a:lnTo>
                  <a:pt x="118014" y="111937"/>
                </a:lnTo>
                <a:lnTo>
                  <a:pt x="105461" y="111477"/>
                </a:lnTo>
                <a:lnTo>
                  <a:pt x="99891" y="111438"/>
                </a:lnTo>
                <a:lnTo>
                  <a:pt x="97073" y="112380"/>
                </a:lnTo>
                <a:lnTo>
                  <a:pt x="88555" y="117305"/>
                </a:lnTo>
                <a:lnTo>
                  <a:pt x="79999" y="120139"/>
                </a:lnTo>
                <a:lnTo>
                  <a:pt x="71431" y="125636"/>
                </a:lnTo>
                <a:lnTo>
                  <a:pt x="61908" y="128640"/>
                </a:lnTo>
                <a:lnTo>
                  <a:pt x="52595" y="132719"/>
                </a:lnTo>
                <a:lnTo>
                  <a:pt x="41193" y="140370"/>
                </a:lnTo>
                <a:lnTo>
                  <a:pt x="31782" y="148669"/>
                </a:lnTo>
                <a:lnTo>
                  <a:pt x="22961" y="157161"/>
                </a:lnTo>
                <a:lnTo>
                  <a:pt x="13101" y="166894"/>
                </a:lnTo>
                <a:lnTo>
                  <a:pt x="8043" y="174486"/>
                </a:lnTo>
                <a:lnTo>
                  <a:pt x="5361" y="179177"/>
                </a:lnTo>
                <a:lnTo>
                  <a:pt x="2380" y="186930"/>
                </a:lnTo>
                <a:lnTo>
                  <a:pt x="1056" y="193550"/>
                </a:lnTo>
                <a:lnTo>
                  <a:pt x="467" y="199668"/>
                </a:lnTo>
                <a:lnTo>
                  <a:pt x="205" y="205562"/>
                </a:lnTo>
                <a:lnTo>
                  <a:pt x="58" y="214235"/>
                </a:lnTo>
                <a:lnTo>
                  <a:pt x="0" y="234277"/>
                </a:lnTo>
                <a:lnTo>
                  <a:pt x="951" y="237135"/>
                </a:lnTo>
                <a:lnTo>
                  <a:pt x="4548" y="242851"/>
                </a:lnTo>
                <a:lnTo>
                  <a:pt x="9322" y="248567"/>
                </a:lnTo>
                <a:lnTo>
                  <a:pt x="14618" y="254282"/>
                </a:lnTo>
                <a:lnTo>
                  <a:pt x="25780" y="265712"/>
                </a:lnTo>
                <a:lnTo>
                  <a:pt x="28615" y="268570"/>
                </a:lnTo>
                <a:lnTo>
                  <a:pt x="31458" y="270475"/>
                </a:lnTo>
                <a:lnTo>
                  <a:pt x="37156" y="272591"/>
                </a:lnTo>
                <a:lnTo>
                  <a:pt x="50271" y="273783"/>
                </a:lnTo>
                <a:lnTo>
                  <a:pt x="61670" y="274136"/>
                </a:lnTo>
                <a:lnTo>
                  <a:pt x="84453" y="274271"/>
                </a:lnTo>
                <a:lnTo>
                  <a:pt x="88685" y="273323"/>
                </a:lnTo>
                <a:lnTo>
                  <a:pt x="95928" y="269730"/>
                </a:lnTo>
                <a:lnTo>
                  <a:pt x="105361" y="262352"/>
                </a:lnTo>
                <a:lnTo>
                  <a:pt x="113818" y="254376"/>
                </a:lnTo>
                <a:lnTo>
                  <a:pt x="118739" y="249582"/>
                </a:lnTo>
                <a:lnTo>
                  <a:pt x="129288" y="241716"/>
                </a:lnTo>
                <a:lnTo>
                  <a:pt x="134768" y="238285"/>
                </a:lnTo>
                <a:lnTo>
                  <a:pt x="139375" y="234092"/>
                </a:lnTo>
                <a:lnTo>
                  <a:pt x="143398" y="229392"/>
                </a:lnTo>
                <a:lnTo>
                  <a:pt x="147032" y="224354"/>
                </a:lnTo>
                <a:lnTo>
                  <a:pt x="151360" y="219090"/>
                </a:lnTo>
                <a:lnTo>
                  <a:pt x="156151" y="213676"/>
                </a:lnTo>
                <a:lnTo>
                  <a:pt x="165601" y="203532"/>
                </a:lnTo>
                <a:lnTo>
                  <a:pt x="172975" y="195849"/>
                </a:lnTo>
                <a:lnTo>
                  <a:pt x="176276" y="191515"/>
                </a:lnTo>
                <a:lnTo>
                  <a:pt x="179428" y="186719"/>
                </a:lnTo>
                <a:lnTo>
                  <a:pt x="182482" y="181618"/>
                </a:lnTo>
                <a:lnTo>
                  <a:pt x="185471" y="176312"/>
                </a:lnTo>
                <a:lnTo>
                  <a:pt x="191332" y="165336"/>
                </a:lnTo>
                <a:lnTo>
                  <a:pt x="199987" y="148447"/>
                </a:lnTo>
                <a:lnTo>
                  <a:pt x="201903" y="142768"/>
                </a:lnTo>
                <a:lnTo>
                  <a:pt x="203180" y="137077"/>
                </a:lnTo>
                <a:lnTo>
                  <a:pt x="204032" y="131378"/>
                </a:lnTo>
                <a:lnTo>
                  <a:pt x="204600" y="125673"/>
                </a:lnTo>
                <a:lnTo>
                  <a:pt x="204979" y="119965"/>
                </a:lnTo>
                <a:lnTo>
                  <a:pt x="205231" y="114255"/>
                </a:lnTo>
                <a:lnTo>
                  <a:pt x="206352" y="108543"/>
                </a:lnTo>
                <a:lnTo>
                  <a:pt x="208052" y="102830"/>
                </a:lnTo>
                <a:lnTo>
                  <a:pt x="210137" y="97117"/>
                </a:lnTo>
                <a:lnTo>
                  <a:pt x="210575" y="91403"/>
                </a:lnTo>
                <a:lnTo>
                  <a:pt x="209915" y="85688"/>
                </a:lnTo>
                <a:lnTo>
                  <a:pt x="208522" y="79974"/>
                </a:lnTo>
                <a:lnTo>
                  <a:pt x="207593" y="74259"/>
                </a:lnTo>
                <a:lnTo>
                  <a:pt x="206974" y="68544"/>
                </a:lnTo>
                <a:lnTo>
                  <a:pt x="206562" y="62829"/>
                </a:lnTo>
                <a:lnTo>
                  <a:pt x="206103" y="53940"/>
                </a:lnTo>
                <a:lnTo>
                  <a:pt x="205981" y="50235"/>
                </a:lnTo>
                <a:lnTo>
                  <a:pt x="204947" y="45861"/>
                </a:lnTo>
                <a:lnTo>
                  <a:pt x="203304" y="41040"/>
                </a:lnTo>
                <a:lnTo>
                  <a:pt x="201258" y="35921"/>
                </a:lnTo>
                <a:lnTo>
                  <a:pt x="198983" y="27693"/>
                </a:lnTo>
                <a:lnTo>
                  <a:pt x="198377" y="24165"/>
                </a:lnTo>
                <a:lnTo>
                  <a:pt x="195163" y="17705"/>
                </a:lnTo>
                <a:lnTo>
                  <a:pt x="189889" y="10348"/>
                </a:lnTo>
                <a:lnTo>
                  <a:pt x="189168" y="6802"/>
                </a:lnTo>
                <a:lnTo>
                  <a:pt x="188705" y="1315"/>
                </a:lnTo>
                <a:lnTo>
                  <a:pt x="187715" y="865"/>
                </a:lnTo>
                <a:lnTo>
                  <a:pt x="180375" y="0"/>
                </a:lnTo>
                <a:lnTo>
                  <a:pt x="184675" y="4526"/>
                </a:lnTo>
                <a:lnTo>
                  <a:pt x="185980" y="6815"/>
                </a:lnTo>
                <a:lnTo>
                  <a:pt x="187431" y="11899"/>
                </a:lnTo>
                <a:lnTo>
                  <a:pt x="188247" y="20117"/>
                </a:lnTo>
                <a:lnTo>
                  <a:pt x="188489" y="28584"/>
                </a:lnTo>
                <a:lnTo>
                  <a:pt x="188588" y="74409"/>
                </a:lnTo>
                <a:lnTo>
                  <a:pt x="189542" y="80074"/>
                </a:lnTo>
                <a:lnTo>
                  <a:pt x="191130" y="85756"/>
                </a:lnTo>
                <a:lnTo>
                  <a:pt x="193141" y="91449"/>
                </a:lnTo>
                <a:lnTo>
                  <a:pt x="194482" y="97149"/>
                </a:lnTo>
                <a:lnTo>
                  <a:pt x="195375" y="102854"/>
                </a:lnTo>
                <a:lnTo>
                  <a:pt x="195972" y="108563"/>
                </a:lnTo>
                <a:lnTo>
                  <a:pt x="197321" y="115226"/>
                </a:lnTo>
                <a:lnTo>
                  <a:pt x="199174" y="122526"/>
                </a:lnTo>
                <a:lnTo>
                  <a:pt x="201361" y="130249"/>
                </a:lnTo>
                <a:lnTo>
                  <a:pt x="202820" y="137303"/>
                </a:lnTo>
                <a:lnTo>
                  <a:pt x="203792" y="143912"/>
                </a:lnTo>
                <a:lnTo>
                  <a:pt x="204439" y="150222"/>
                </a:lnTo>
                <a:lnTo>
                  <a:pt x="205824" y="156333"/>
                </a:lnTo>
                <a:lnTo>
                  <a:pt x="207700" y="162313"/>
                </a:lnTo>
                <a:lnTo>
                  <a:pt x="209903" y="168204"/>
                </a:lnTo>
                <a:lnTo>
                  <a:pt x="211372" y="174037"/>
                </a:lnTo>
                <a:lnTo>
                  <a:pt x="212350" y="179830"/>
                </a:lnTo>
                <a:lnTo>
                  <a:pt x="213003" y="185598"/>
                </a:lnTo>
                <a:lnTo>
                  <a:pt x="214391" y="190395"/>
                </a:lnTo>
                <a:lnTo>
                  <a:pt x="218473" y="198265"/>
                </a:lnTo>
                <a:lnTo>
                  <a:pt x="220895" y="202650"/>
                </a:lnTo>
                <a:lnTo>
                  <a:pt x="226126" y="212602"/>
                </a:lnTo>
                <a:lnTo>
                  <a:pt x="231626" y="220835"/>
                </a:lnTo>
                <a:lnTo>
                  <a:pt x="237245" y="227669"/>
                </a:lnTo>
                <a:lnTo>
                  <a:pt x="242918" y="233882"/>
                </a:lnTo>
                <a:lnTo>
                  <a:pt x="251154" y="239818"/>
                </a:lnTo>
                <a:lnTo>
                  <a:pt x="260211" y="245631"/>
                </a:lnTo>
                <a:lnTo>
                  <a:pt x="267413" y="251390"/>
                </a:lnTo>
                <a:lnTo>
                  <a:pt x="269714" y="254259"/>
                </a:lnTo>
                <a:lnTo>
                  <a:pt x="271248" y="257124"/>
                </a:lnTo>
                <a:lnTo>
                  <a:pt x="272271" y="259987"/>
                </a:lnTo>
                <a:lnTo>
                  <a:pt x="273905" y="261895"/>
                </a:lnTo>
                <a:lnTo>
                  <a:pt x="275947" y="263167"/>
                </a:lnTo>
                <a:lnTo>
                  <a:pt x="278261" y="264016"/>
                </a:lnTo>
                <a:lnTo>
                  <a:pt x="290619" y="265209"/>
                </a:lnTo>
                <a:lnTo>
                  <a:pt x="301795" y="265563"/>
                </a:lnTo>
                <a:lnTo>
                  <a:pt x="305018" y="264660"/>
                </a:lnTo>
                <a:lnTo>
                  <a:pt x="311139" y="261117"/>
                </a:lnTo>
                <a:lnTo>
                  <a:pt x="319940" y="253767"/>
                </a:lnTo>
                <a:lnTo>
                  <a:pt x="333131" y="245557"/>
                </a:lnTo>
                <a:lnTo>
                  <a:pt x="344554" y="237092"/>
                </a:lnTo>
                <a:lnTo>
                  <a:pt x="350935" y="228862"/>
                </a:lnTo>
                <a:lnTo>
                  <a:pt x="353970" y="224000"/>
                </a:lnTo>
                <a:lnTo>
                  <a:pt x="355994" y="218854"/>
                </a:lnTo>
                <a:lnTo>
                  <a:pt x="357343" y="213519"/>
                </a:lnTo>
                <a:lnTo>
                  <a:pt x="358242" y="208057"/>
                </a:lnTo>
                <a:lnTo>
                  <a:pt x="359795" y="202510"/>
                </a:lnTo>
                <a:lnTo>
                  <a:pt x="361782" y="196907"/>
                </a:lnTo>
                <a:lnTo>
                  <a:pt x="364059" y="191267"/>
                </a:lnTo>
                <a:lnTo>
                  <a:pt x="366529" y="185602"/>
                </a:lnTo>
                <a:lnTo>
                  <a:pt x="371815" y="174228"/>
                </a:lnTo>
                <a:lnTo>
                  <a:pt x="373605" y="169480"/>
                </a:lnTo>
                <a:lnTo>
                  <a:pt x="375594" y="161665"/>
                </a:lnTo>
                <a:lnTo>
                  <a:pt x="376125" y="157295"/>
                </a:lnTo>
                <a:lnTo>
                  <a:pt x="376479" y="152476"/>
                </a:lnTo>
                <a:lnTo>
                  <a:pt x="376714" y="147359"/>
                </a:lnTo>
                <a:lnTo>
                  <a:pt x="377824" y="142995"/>
                </a:lnTo>
                <a:lnTo>
                  <a:pt x="381597" y="135606"/>
                </a:lnTo>
                <a:lnTo>
                  <a:pt x="383909" y="129147"/>
                </a:lnTo>
                <a:lnTo>
                  <a:pt x="385393" y="121790"/>
                </a:lnTo>
                <a:lnTo>
                  <a:pt x="385710" y="113433"/>
                </a:lnTo>
                <a:lnTo>
                  <a:pt x="385749" y="111807"/>
                </a:lnTo>
                <a:lnTo>
                  <a:pt x="385758" y="137199"/>
                </a:lnTo>
                <a:lnTo>
                  <a:pt x="386711" y="140984"/>
                </a:lnTo>
                <a:lnTo>
                  <a:pt x="390309" y="147730"/>
                </a:lnTo>
                <a:lnTo>
                  <a:pt x="395083" y="153903"/>
                </a:lnTo>
                <a:lnTo>
                  <a:pt x="397690" y="156883"/>
                </a:lnTo>
                <a:lnTo>
                  <a:pt x="399428" y="160774"/>
                </a:lnTo>
                <a:lnTo>
                  <a:pt x="400587" y="165273"/>
                </a:lnTo>
                <a:lnTo>
                  <a:pt x="401359" y="170178"/>
                </a:lnTo>
                <a:lnTo>
                  <a:pt x="402826" y="175353"/>
                </a:lnTo>
                <a:lnTo>
                  <a:pt x="404757" y="180708"/>
                </a:lnTo>
                <a:lnTo>
                  <a:pt x="406997" y="186182"/>
                </a:lnTo>
                <a:lnTo>
                  <a:pt x="408490" y="191737"/>
                </a:lnTo>
                <a:lnTo>
                  <a:pt x="409485" y="197346"/>
                </a:lnTo>
                <a:lnTo>
                  <a:pt x="410149" y="202989"/>
                </a:lnTo>
                <a:lnTo>
                  <a:pt x="411544" y="207705"/>
                </a:lnTo>
                <a:lnTo>
                  <a:pt x="415633" y="215483"/>
                </a:lnTo>
                <a:lnTo>
                  <a:pt x="420627" y="222116"/>
                </a:lnTo>
                <a:lnTo>
                  <a:pt x="428621" y="2314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14"/>
          <p:cNvSpPr/>
          <p:nvPr/>
        </p:nvSpPr>
        <p:spPr>
          <a:xfrm>
            <a:off x="5052059" y="290607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5"/>
          <p:cNvSpPr/>
          <p:nvPr/>
        </p:nvSpPr>
        <p:spPr>
          <a:xfrm>
            <a:off x="5172472" y="2897505"/>
            <a:ext cx="128146" cy="205696"/>
          </a:xfrm>
          <a:custGeom>
            <a:avLst/>
            <a:gdLst/>
            <a:ahLst/>
            <a:cxnLst/>
            <a:rect l="0" t="0" r="0" b="0"/>
            <a:pathLst>
              <a:path w="128146" h="205696">
                <a:moveTo>
                  <a:pt x="68182" y="0"/>
                </a:moveTo>
                <a:lnTo>
                  <a:pt x="55412" y="12770"/>
                </a:lnTo>
                <a:lnTo>
                  <a:pt x="52049" y="15181"/>
                </a:lnTo>
                <a:lnTo>
                  <a:pt x="47902" y="17740"/>
                </a:lnTo>
                <a:lnTo>
                  <a:pt x="43232" y="20399"/>
                </a:lnTo>
                <a:lnTo>
                  <a:pt x="39167" y="23125"/>
                </a:lnTo>
                <a:lnTo>
                  <a:pt x="35503" y="25894"/>
                </a:lnTo>
                <a:lnTo>
                  <a:pt x="32109" y="28692"/>
                </a:lnTo>
                <a:lnTo>
                  <a:pt x="28894" y="31510"/>
                </a:lnTo>
                <a:lnTo>
                  <a:pt x="25798" y="34342"/>
                </a:lnTo>
                <a:lnTo>
                  <a:pt x="19817" y="40028"/>
                </a:lnTo>
                <a:lnTo>
                  <a:pt x="13984" y="45730"/>
                </a:lnTo>
                <a:lnTo>
                  <a:pt x="12048" y="48584"/>
                </a:lnTo>
                <a:lnTo>
                  <a:pt x="9896" y="54295"/>
                </a:lnTo>
                <a:lnTo>
                  <a:pt x="6400" y="60008"/>
                </a:lnTo>
                <a:lnTo>
                  <a:pt x="945" y="66886"/>
                </a:lnTo>
                <a:lnTo>
                  <a:pt x="199" y="70367"/>
                </a:lnTo>
                <a:lnTo>
                  <a:pt x="0" y="72629"/>
                </a:lnTo>
                <a:lnTo>
                  <a:pt x="820" y="74136"/>
                </a:lnTo>
                <a:lnTo>
                  <a:pt x="2320" y="75142"/>
                </a:lnTo>
                <a:lnTo>
                  <a:pt x="4271" y="75812"/>
                </a:lnTo>
                <a:lnTo>
                  <a:pt x="6525" y="76259"/>
                </a:lnTo>
                <a:lnTo>
                  <a:pt x="8980" y="76556"/>
                </a:lnTo>
                <a:lnTo>
                  <a:pt x="15214" y="77034"/>
                </a:lnTo>
                <a:lnTo>
                  <a:pt x="32656" y="77137"/>
                </a:lnTo>
                <a:lnTo>
                  <a:pt x="49630" y="77149"/>
                </a:lnTo>
                <a:lnTo>
                  <a:pt x="53908" y="76197"/>
                </a:lnTo>
                <a:lnTo>
                  <a:pt x="57714" y="74611"/>
                </a:lnTo>
                <a:lnTo>
                  <a:pt x="61204" y="72601"/>
                </a:lnTo>
                <a:lnTo>
                  <a:pt x="65435" y="72213"/>
                </a:lnTo>
                <a:lnTo>
                  <a:pt x="70161" y="72907"/>
                </a:lnTo>
                <a:lnTo>
                  <a:pt x="75217" y="74322"/>
                </a:lnTo>
                <a:lnTo>
                  <a:pt x="80492" y="75265"/>
                </a:lnTo>
                <a:lnTo>
                  <a:pt x="85914" y="75894"/>
                </a:lnTo>
                <a:lnTo>
                  <a:pt x="91433" y="76314"/>
                </a:lnTo>
                <a:lnTo>
                  <a:pt x="96066" y="77545"/>
                </a:lnTo>
                <a:lnTo>
                  <a:pt x="100106" y="79320"/>
                </a:lnTo>
                <a:lnTo>
                  <a:pt x="103752" y="81455"/>
                </a:lnTo>
                <a:lnTo>
                  <a:pt x="107136" y="83830"/>
                </a:lnTo>
                <a:lnTo>
                  <a:pt x="110344" y="86367"/>
                </a:lnTo>
                <a:lnTo>
                  <a:pt x="113435" y="89010"/>
                </a:lnTo>
                <a:lnTo>
                  <a:pt x="116448" y="91725"/>
                </a:lnTo>
                <a:lnTo>
                  <a:pt x="122337" y="97281"/>
                </a:lnTo>
                <a:lnTo>
                  <a:pt x="124288" y="100097"/>
                </a:lnTo>
                <a:lnTo>
                  <a:pt x="126456" y="105764"/>
                </a:lnTo>
                <a:lnTo>
                  <a:pt x="127419" y="111459"/>
                </a:lnTo>
                <a:lnTo>
                  <a:pt x="127676" y="114311"/>
                </a:lnTo>
                <a:lnTo>
                  <a:pt x="127847" y="118117"/>
                </a:lnTo>
                <a:lnTo>
                  <a:pt x="128038" y="127426"/>
                </a:lnTo>
                <a:lnTo>
                  <a:pt x="128145" y="143377"/>
                </a:lnTo>
                <a:lnTo>
                  <a:pt x="127208" y="148925"/>
                </a:lnTo>
                <a:lnTo>
                  <a:pt x="125630" y="154528"/>
                </a:lnTo>
                <a:lnTo>
                  <a:pt x="123626" y="160169"/>
                </a:lnTo>
                <a:lnTo>
                  <a:pt x="120385" y="164882"/>
                </a:lnTo>
                <a:lnTo>
                  <a:pt x="116319" y="168976"/>
                </a:lnTo>
                <a:lnTo>
                  <a:pt x="111704" y="172658"/>
                </a:lnTo>
                <a:lnTo>
                  <a:pt x="107674" y="176065"/>
                </a:lnTo>
                <a:lnTo>
                  <a:pt x="104035" y="179289"/>
                </a:lnTo>
                <a:lnTo>
                  <a:pt x="97452" y="185411"/>
                </a:lnTo>
                <a:lnTo>
                  <a:pt x="85465" y="197103"/>
                </a:lnTo>
                <a:lnTo>
                  <a:pt x="82562" y="199982"/>
                </a:lnTo>
                <a:lnTo>
                  <a:pt x="79674" y="201901"/>
                </a:lnTo>
                <a:lnTo>
                  <a:pt x="76796" y="203180"/>
                </a:lnTo>
                <a:lnTo>
                  <a:pt x="73925" y="204034"/>
                </a:lnTo>
                <a:lnTo>
                  <a:pt x="71058" y="204602"/>
                </a:lnTo>
                <a:lnTo>
                  <a:pt x="68194" y="204981"/>
                </a:lnTo>
                <a:lnTo>
                  <a:pt x="65333" y="205234"/>
                </a:lnTo>
                <a:lnTo>
                  <a:pt x="62473" y="205403"/>
                </a:lnTo>
                <a:lnTo>
                  <a:pt x="56755" y="205590"/>
                </a:lnTo>
                <a:lnTo>
                  <a:pt x="48181" y="205695"/>
                </a:lnTo>
                <a:lnTo>
                  <a:pt x="46276" y="204757"/>
                </a:lnTo>
                <a:lnTo>
                  <a:pt x="45005" y="203180"/>
                </a:lnTo>
                <a:lnTo>
                  <a:pt x="44159" y="201176"/>
                </a:lnTo>
                <a:lnTo>
                  <a:pt x="43218" y="196409"/>
                </a:lnTo>
                <a:lnTo>
                  <a:pt x="42614" y="190138"/>
                </a:lnTo>
                <a:lnTo>
                  <a:pt x="42531" y="186741"/>
                </a:lnTo>
                <a:lnTo>
                  <a:pt x="42465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6"/>
          <p:cNvSpPr/>
          <p:nvPr/>
        </p:nvSpPr>
        <p:spPr>
          <a:xfrm>
            <a:off x="5377815" y="2803207"/>
            <a:ext cx="51436" cy="308611"/>
          </a:xfrm>
          <a:custGeom>
            <a:avLst/>
            <a:gdLst/>
            <a:ahLst/>
            <a:cxnLst/>
            <a:rect l="0" t="0" r="0" b="0"/>
            <a:pathLst>
              <a:path w="51436" h="308611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4077"/>
                </a:lnTo>
                <a:lnTo>
                  <a:pt x="7381" y="33244"/>
                </a:lnTo>
                <a:lnTo>
                  <a:pt x="7778" y="38355"/>
                </a:lnTo>
                <a:lnTo>
                  <a:pt x="8043" y="43668"/>
                </a:lnTo>
                <a:lnTo>
                  <a:pt x="8336" y="54650"/>
                </a:lnTo>
                <a:lnTo>
                  <a:pt x="8541" y="87465"/>
                </a:lnTo>
                <a:lnTo>
                  <a:pt x="9504" y="95458"/>
                </a:lnTo>
                <a:lnTo>
                  <a:pt x="11098" y="103644"/>
                </a:lnTo>
                <a:lnTo>
                  <a:pt x="13114" y="111958"/>
                </a:lnTo>
                <a:lnTo>
                  <a:pt x="14457" y="119407"/>
                </a:lnTo>
                <a:lnTo>
                  <a:pt x="15353" y="126277"/>
                </a:lnTo>
                <a:lnTo>
                  <a:pt x="15950" y="132762"/>
                </a:lnTo>
                <a:lnTo>
                  <a:pt x="16348" y="139943"/>
                </a:lnTo>
                <a:lnTo>
                  <a:pt x="16791" y="155542"/>
                </a:lnTo>
                <a:lnTo>
                  <a:pt x="17861" y="163702"/>
                </a:lnTo>
                <a:lnTo>
                  <a:pt x="19527" y="172000"/>
                </a:lnTo>
                <a:lnTo>
                  <a:pt x="21590" y="180389"/>
                </a:lnTo>
                <a:lnTo>
                  <a:pt x="22966" y="187887"/>
                </a:lnTo>
                <a:lnTo>
                  <a:pt x="23883" y="194791"/>
                </a:lnTo>
                <a:lnTo>
                  <a:pt x="24494" y="201298"/>
                </a:lnTo>
                <a:lnTo>
                  <a:pt x="24902" y="207541"/>
                </a:lnTo>
                <a:lnTo>
                  <a:pt x="25174" y="213608"/>
                </a:lnTo>
                <a:lnTo>
                  <a:pt x="25355" y="219558"/>
                </a:lnTo>
                <a:lnTo>
                  <a:pt x="26428" y="225430"/>
                </a:lnTo>
                <a:lnTo>
                  <a:pt x="28096" y="231249"/>
                </a:lnTo>
                <a:lnTo>
                  <a:pt x="30161" y="237033"/>
                </a:lnTo>
                <a:lnTo>
                  <a:pt x="32489" y="242795"/>
                </a:lnTo>
                <a:lnTo>
                  <a:pt x="34994" y="248541"/>
                </a:lnTo>
                <a:lnTo>
                  <a:pt x="37617" y="254276"/>
                </a:lnTo>
                <a:lnTo>
                  <a:pt x="39365" y="259053"/>
                </a:lnTo>
                <a:lnTo>
                  <a:pt x="40531" y="263189"/>
                </a:lnTo>
                <a:lnTo>
                  <a:pt x="41826" y="270325"/>
                </a:lnTo>
                <a:lnTo>
                  <a:pt x="42402" y="276672"/>
                </a:lnTo>
                <a:lnTo>
                  <a:pt x="43507" y="279698"/>
                </a:lnTo>
                <a:lnTo>
                  <a:pt x="45198" y="282668"/>
                </a:lnTo>
                <a:lnTo>
                  <a:pt x="47277" y="285600"/>
                </a:lnTo>
                <a:lnTo>
                  <a:pt x="48663" y="288508"/>
                </a:lnTo>
                <a:lnTo>
                  <a:pt x="50202" y="294278"/>
                </a:lnTo>
                <a:lnTo>
                  <a:pt x="51070" y="302882"/>
                </a:lnTo>
                <a:lnTo>
                  <a:pt x="51435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7"/>
          <p:cNvSpPr/>
          <p:nvPr/>
        </p:nvSpPr>
        <p:spPr>
          <a:xfrm>
            <a:off x="5360670" y="2906230"/>
            <a:ext cx="342901" cy="161416"/>
          </a:xfrm>
          <a:custGeom>
            <a:avLst/>
            <a:gdLst/>
            <a:ahLst/>
            <a:cxnLst/>
            <a:rect l="0" t="0" r="0" b="0"/>
            <a:pathLst>
              <a:path w="342901" h="161416">
                <a:moveTo>
                  <a:pt x="0" y="25565"/>
                </a:moveTo>
                <a:lnTo>
                  <a:pt x="4550" y="25565"/>
                </a:lnTo>
                <a:lnTo>
                  <a:pt x="6843" y="26517"/>
                </a:lnTo>
                <a:lnTo>
                  <a:pt x="11931" y="30115"/>
                </a:lnTo>
                <a:lnTo>
                  <a:pt x="15574" y="31456"/>
                </a:lnTo>
                <a:lnTo>
                  <a:pt x="24702" y="32945"/>
                </a:lnTo>
                <a:lnTo>
                  <a:pt x="35108" y="33607"/>
                </a:lnTo>
                <a:lnTo>
                  <a:pt x="46084" y="33902"/>
                </a:lnTo>
                <a:lnTo>
                  <a:pt x="57311" y="34032"/>
                </a:lnTo>
                <a:lnTo>
                  <a:pt x="62972" y="33115"/>
                </a:lnTo>
                <a:lnTo>
                  <a:pt x="68652" y="31550"/>
                </a:lnTo>
                <a:lnTo>
                  <a:pt x="74343" y="29555"/>
                </a:lnTo>
                <a:lnTo>
                  <a:pt x="80994" y="28225"/>
                </a:lnTo>
                <a:lnTo>
                  <a:pt x="88286" y="27338"/>
                </a:lnTo>
                <a:lnTo>
                  <a:pt x="96004" y="26747"/>
                </a:lnTo>
                <a:lnTo>
                  <a:pt x="103055" y="26353"/>
                </a:lnTo>
                <a:lnTo>
                  <a:pt x="115970" y="25915"/>
                </a:lnTo>
                <a:lnTo>
                  <a:pt x="138501" y="25668"/>
                </a:lnTo>
                <a:lnTo>
                  <a:pt x="145674" y="24681"/>
                </a:lnTo>
                <a:lnTo>
                  <a:pt x="152361" y="23071"/>
                </a:lnTo>
                <a:lnTo>
                  <a:pt x="158724" y="21045"/>
                </a:lnTo>
                <a:lnTo>
                  <a:pt x="164871" y="19694"/>
                </a:lnTo>
                <a:lnTo>
                  <a:pt x="170874" y="18793"/>
                </a:lnTo>
                <a:lnTo>
                  <a:pt x="176781" y="18193"/>
                </a:lnTo>
                <a:lnTo>
                  <a:pt x="182623" y="17793"/>
                </a:lnTo>
                <a:lnTo>
                  <a:pt x="188424" y="17526"/>
                </a:lnTo>
                <a:lnTo>
                  <a:pt x="203149" y="17150"/>
                </a:lnTo>
                <a:lnTo>
                  <a:pt x="231228" y="16992"/>
                </a:lnTo>
                <a:lnTo>
                  <a:pt x="231444" y="16992"/>
                </a:lnTo>
                <a:lnTo>
                  <a:pt x="218687" y="16992"/>
                </a:lnTo>
                <a:lnTo>
                  <a:pt x="211176" y="19532"/>
                </a:lnTo>
                <a:lnTo>
                  <a:pt x="202441" y="23836"/>
                </a:lnTo>
                <a:lnTo>
                  <a:pt x="198778" y="26317"/>
                </a:lnTo>
                <a:lnTo>
                  <a:pt x="195383" y="28924"/>
                </a:lnTo>
                <a:lnTo>
                  <a:pt x="192168" y="31614"/>
                </a:lnTo>
                <a:lnTo>
                  <a:pt x="189072" y="34360"/>
                </a:lnTo>
                <a:lnTo>
                  <a:pt x="186055" y="37143"/>
                </a:lnTo>
                <a:lnTo>
                  <a:pt x="182139" y="39951"/>
                </a:lnTo>
                <a:lnTo>
                  <a:pt x="177624" y="42776"/>
                </a:lnTo>
                <a:lnTo>
                  <a:pt x="172708" y="45611"/>
                </a:lnTo>
                <a:lnTo>
                  <a:pt x="168478" y="48454"/>
                </a:lnTo>
                <a:lnTo>
                  <a:pt x="164706" y="51302"/>
                </a:lnTo>
                <a:lnTo>
                  <a:pt x="161239" y="54153"/>
                </a:lnTo>
                <a:lnTo>
                  <a:pt x="158928" y="57006"/>
                </a:lnTo>
                <a:lnTo>
                  <a:pt x="157387" y="59860"/>
                </a:lnTo>
                <a:lnTo>
                  <a:pt x="156359" y="62716"/>
                </a:lnTo>
                <a:lnTo>
                  <a:pt x="154722" y="66525"/>
                </a:lnTo>
                <a:lnTo>
                  <a:pt x="150362" y="75837"/>
                </a:lnTo>
                <a:lnTo>
                  <a:pt x="148819" y="80034"/>
                </a:lnTo>
                <a:lnTo>
                  <a:pt x="147790" y="83785"/>
                </a:lnTo>
                <a:lnTo>
                  <a:pt x="147104" y="87238"/>
                </a:lnTo>
                <a:lnTo>
                  <a:pt x="146646" y="90493"/>
                </a:lnTo>
                <a:lnTo>
                  <a:pt x="146342" y="93615"/>
                </a:lnTo>
                <a:lnTo>
                  <a:pt x="146139" y="96649"/>
                </a:lnTo>
                <a:lnTo>
                  <a:pt x="146003" y="99624"/>
                </a:lnTo>
                <a:lnTo>
                  <a:pt x="145853" y="105470"/>
                </a:lnTo>
                <a:lnTo>
                  <a:pt x="145767" y="118667"/>
                </a:lnTo>
                <a:lnTo>
                  <a:pt x="146708" y="122875"/>
                </a:lnTo>
                <a:lnTo>
                  <a:pt x="148288" y="126633"/>
                </a:lnTo>
                <a:lnTo>
                  <a:pt x="150294" y="130091"/>
                </a:lnTo>
                <a:lnTo>
                  <a:pt x="151631" y="133349"/>
                </a:lnTo>
                <a:lnTo>
                  <a:pt x="152522" y="136473"/>
                </a:lnTo>
                <a:lnTo>
                  <a:pt x="153116" y="139509"/>
                </a:lnTo>
                <a:lnTo>
                  <a:pt x="154465" y="141532"/>
                </a:lnTo>
                <a:lnTo>
                  <a:pt x="156316" y="142882"/>
                </a:lnTo>
                <a:lnTo>
                  <a:pt x="158503" y="143781"/>
                </a:lnTo>
                <a:lnTo>
                  <a:pt x="159961" y="145333"/>
                </a:lnTo>
                <a:lnTo>
                  <a:pt x="160933" y="147320"/>
                </a:lnTo>
                <a:lnTo>
                  <a:pt x="161582" y="149597"/>
                </a:lnTo>
                <a:lnTo>
                  <a:pt x="163918" y="151116"/>
                </a:lnTo>
                <a:lnTo>
                  <a:pt x="171595" y="152803"/>
                </a:lnTo>
                <a:lnTo>
                  <a:pt x="174404" y="154205"/>
                </a:lnTo>
                <a:lnTo>
                  <a:pt x="176277" y="156092"/>
                </a:lnTo>
                <a:lnTo>
                  <a:pt x="177525" y="158303"/>
                </a:lnTo>
                <a:lnTo>
                  <a:pt x="179310" y="159777"/>
                </a:lnTo>
                <a:lnTo>
                  <a:pt x="181452" y="160760"/>
                </a:lnTo>
                <a:lnTo>
                  <a:pt x="183833" y="161415"/>
                </a:lnTo>
                <a:lnTo>
                  <a:pt x="186373" y="160899"/>
                </a:lnTo>
                <a:lnTo>
                  <a:pt x="191734" y="157786"/>
                </a:lnTo>
                <a:lnTo>
                  <a:pt x="193545" y="155622"/>
                </a:lnTo>
                <a:lnTo>
                  <a:pt x="194753" y="153227"/>
                </a:lnTo>
                <a:lnTo>
                  <a:pt x="195557" y="150678"/>
                </a:lnTo>
                <a:lnTo>
                  <a:pt x="197046" y="148026"/>
                </a:lnTo>
                <a:lnTo>
                  <a:pt x="198992" y="145305"/>
                </a:lnTo>
                <a:lnTo>
                  <a:pt x="201241" y="142539"/>
                </a:lnTo>
                <a:lnTo>
                  <a:pt x="203693" y="139743"/>
                </a:lnTo>
                <a:lnTo>
                  <a:pt x="206280" y="136926"/>
                </a:lnTo>
                <a:lnTo>
                  <a:pt x="208957" y="134096"/>
                </a:lnTo>
                <a:lnTo>
                  <a:pt x="211695" y="130304"/>
                </a:lnTo>
                <a:lnTo>
                  <a:pt x="214472" y="125870"/>
                </a:lnTo>
                <a:lnTo>
                  <a:pt x="217276" y="121010"/>
                </a:lnTo>
                <a:lnTo>
                  <a:pt x="222932" y="110530"/>
                </a:lnTo>
                <a:lnTo>
                  <a:pt x="240034" y="76933"/>
                </a:lnTo>
                <a:lnTo>
                  <a:pt x="251460" y="54126"/>
                </a:lnTo>
                <a:lnTo>
                  <a:pt x="253366" y="48416"/>
                </a:lnTo>
                <a:lnTo>
                  <a:pt x="254635" y="42704"/>
                </a:lnTo>
                <a:lnTo>
                  <a:pt x="255482" y="36991"/>
                </a:lnTo>
                <a:lnTo>
                  <a:pt x="256999" y="32229"/>
                </a:lnTo>
                <a:lnTo>
                  <a:pt x="258962" y="28103"/>
                </a:lnTo>
                <a:lnTo>
                  <a:pt x="261224" y="24399"/>
                </a:lnTo>
                <a:lnTo>
                  <a:pt x="262732" y="20978"/>
                </a:lnTo>
                <a:lnTo>
                  <a:pt x="263737" y="17744"/>
                </a:lnTo>
                <a:lnTo>
                  <a:pt x="264407" y="14636"/>
                </a:lnTo>
                <a:lnTo>
                  <a:pt x="264854" y="11611"/>
                </a:lnTo>
                <a:lnTo>
                  <a:pt x="265152" y="8642"/>
                </a:lnTo>
                <a:lnTo>
                  <a:pt x="265737" y="0"/>
                </a:lnTo>
                <a:lnTo>
                  <a:pt x="265747" y="20002"/>
                </a:lnTo>
                <a:lnTo>
                  <a:pt x="266699" y="23761"/>
                </a:lnTo>
                <a:lnTo>
                  <a:pt x="268287" y="28173"/>
                </a:lnTo>
                <a:lnTo>
                  <a:pt x="270298" y="33018"/>
                </a:lnTo>
                <a:lnTo>
                  <a:pt x="271638" y="38154"/>
                </a:lnTo>
                <a:lnTo>
                  <a:pt x="272532" y="43482"/>
                </a:lnTo>
                <a:lnTo>
                  <a:pt x="273128" y="48940"/>
                </a:lnTo>
                <a:lnTo>
                  <a:pt x="273525" y="53531"/>
                </a:lnTo>
                <a:lnTo>
                  <a:pt x="273790" y="57543"/>
                </a:lnTo>
                <a:lnTo>
                  <a:pt x="273966" y="61172"/>
                </a:lnTo>
                <a:lnTo>
                  <a:pt x="275037" y="65495"/>
                </a:lnTo>
                <a:lnTo>
                  <a:pt x="276703" y="70282"/>
                </a:lnTo>
                <a:lnTo>
                  <a:pt x="278766" y="75379"/>
                </a:lnTo>
                <a:lnTo>
                  <a:pt x="280141" y="80682"/>
                </a:lnTo>
                <a:lnTo>
                  <a:pt x="281058" y="86122"/>
                </a:lnTo>
                <a:lnTo>
                  <a:pt x="281670" y="91654"/>
                </a:lnTo>
                <a:lnTo>
                  <a:pt x="283030" y="96294"/>
                </a:lnTo>
                <a:lnTo>
                  <a:pt x="284889" y="100340"/>
                </a:lnTo>
                <a:lnTo>
                  <a:pt x="287081" y="103990"/>
                </a:lnTo>
                <a:lnTo>
                  <a:pt x="288542" y="108328"/>
                </a:lnTo>
                <a:lnTo>
                  <a:pt x="289516" y="113125"/>
                </a:lnTo>
                <a:lnTo>
                  <a:pt x="290166" y="118228"/>
                </a:lnTo>
                <a:lnTo>
                  <a:pt x="291551" y="122583"/>
                </a:lnTo>
                <a:lnTo>
                  <a:pt x="293427" y="126438"/>
                </a:lnTo>
                <a:lnTo>
                  <a:pt x="295630" y="129961"/>
                </a:lnTo>
                <a:lnTo>
                  <a:pt x="298052" y="132310"/>
                </a:lnTo>
                <a:lnTo>
                  <a:pt x="300619" y="133876"/>
                </a:lnTo>
                <a:lnTo>
                  <a:pt x="303282" y="134919"/>
                </a:lnTo>
                <a:lnTo>
                  <a:pt x="308782" y="138619"/>
                </a:lnTo>
                <a:lnTo>
                  <a:pt x="311582" y="140939"/>
                </a:lnTo>
                <a:lnTo>
                  <a:pt x="314401" y="142486"/>
                </a:lnTo>
                <a:lnTo>
                  <a:pt x="320074" y="144205"/>
                </a:lnTo>
                <a:lnTo>
                  <a:pt x="328622" y="145172"/>
                </a:lnTo>
                <a:lnTo>
                  <a:pt x="339091" y="145499"/>
                </a:lnTo>
                <a:lnTo>
                  <a:pt x="342900" y="145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18"/>
          <p:cNvSpPr/>
          <p:nvPr/>
        </p:nvSpPr>
        <p:spPr>
          <a:xfrm>
            <a:off x="5737859" y="2906593"/>
            <a:ext cx="205742" cy="161955"/>
          </a:xfrm>
          <a:custGeom>
            <a:avLst/>
            <a:gdLst/>
            <a:ahLst/>
            <a:cxnLst/>
            <a:rect l="0" t="0" r="0" b="0"/>
            <a:pathLst>
              <a:path w="205742" h="161955">
                <a:moveTo>
                  <a:pt x="0" y="16629"/>
                </a:moveTo>
                <a:lnTo>
                  <a:pt x="0" y="41331"/>
                </a:lnTo>
                <a:lnTo>
                  <a:pt x="953" y="46432"/>
                </a:lnTo>
                <a:lnTo>
                  <a:pt x="2541" y="51738"/>
                </a:lnTo>
                <a:lnTo>
                  <a:pt x="4552" y="57180"/>
                </a:lnTo>
                <a:lnTo>
                  <a:pt x="5892" y="62713"/>
                </a:lnTo>
                <a:lnTo>
                  <a:pt x="6786" y="68307"/>
                </a:lnTo>
                <a:lnTo>
                  <a:pt x="7382" y="73941"/>
                </a:lnTo>
                <a:lnTo>
                  <a:pt x="8731" y="79602"/>
                </a:lnTo>
                <a:lnTo>
                  <a:pt x="10584" y="85281"/>
                </a:lnTo>
                <a:lnTo>
                  <a:pt x="12771" y="90972"/>
                </a:lnTo>
                <a:lnTo>
                  <a:pt x="14229" y="96671"/>
                </a:lnTo>
                <a:lnTo>
                  <a:pt x="15201" y="102376"/>
                </a:lnTo>
                <a:lnTo>
                  <a:pt x="15849" y="108083"/>
                </a:lnTo>
                <a:lnTo>
                  <a:pt x="17234" y="112841"/>
                </a:lnTo>
                <a:lnTo>
                  <a:pt x="19110" y="116965"/>
                </a:lnTo>
                <a:lnTo>
                  <a:pt x="21313" y="120667"/>
                </a:lnTo>
                <a:lnTo>
                  <a:pt x="22781" y="125040"/>
                </a:lnTo>
                <a:lnTo>
                  <a:pt x="23760" y="129861"/>
                </a:lnTo>
                <a:lnTo>
                  <a:pt x="24412" y="134979"/>
                </a:lnTo>
                <a:lnTo>
                  <a:pt x="24848" y="139344"/>
                </a:lnTo>
                <a:lnTo>
                  <a:pt x="25138" y="143207"/>
                </a:lnTo>
                <a:lnTo>
                  <a:pt x="25603" y="151699"/>
                </a:lnTo>
                <a:lnTo>
                  <a:pt x="28208" y="155400"/>
                </a:lnTo>
                <a:lnTo>
                  <a:pt x="33935" y="161954"/>
                </a:lnTo>
                <a:lnTo>
                  <a:pt x="34185" y="157690"/>
                </a:lnTo>
                <a:lnTo>
                  <a:pt x="34281" y="142200"/>
                </a:lnTo>
                <a:lnTo>
                  <a:pt x="34289" y="113268"/>
                </a:lnTo>
                <a:lnTo>
                  <a:pt x="35242" y="107725"/>
                </a:lnTo>
                <a:lnTo>
                  <a:pt x="36830" y="102125"/>
                </a:lnTo>
                <a:lnTo>
                  <a:pt x="38841" y="96486"/>
                </a:lnTo>
                <a:lnTo>
                  <a:pt x="42087" y="89870"/>
                </a:lnTo>
                <a:lnTo>
                  <a:pt x="46156" y="82601"/>
                </a:lnTo>
                <a:lnTo>
                  <a:pt x="50773" y="74898"/>
                </a:lnTo>
                <a:lnTo>
                  <a:pt x="55756" y="67858"/>
                </a:lnTo>
                <a:lnTo>
                  <a:pt x="60984" y="61259"/>
                </a:lnTo>
                <a:lnTo>
                  <a:pt x="66373" y="54955"/>
                </a:lnTo>
                <a:lnTo>
                  <a:pt x="70919" y="48847"/>
                </a:lnTo>
                <a:lnTo>
                  <a:pt x="74902" y="42870"/>
                </a:lnTo>
                <a:lnTo>
                  <a:pt x="78510" y="36981"/>
                </a:lnTo>
                <a:lnTo>
                  <a:pt x="82820" y="32102"/>
                </a:lnTo>
                <a:lnTo>
                  <a:pt x="87598" y="27897"/>
                </a:lnTo>
                <a:lnTo>
                  <a:pt x="92689" y="24141"/>
                </a:lnTo>
                <a:lnTo>
                  <a:pt x="97036" y="20685"/>
                </a:lnTo>
                <a:lnTo>
                  <a:pt x="100885" y="17428"/>
                </a:lnTo>
                <a:lnTo>
                  <a:pt x="104404" y="14304"/>
                </a:lnTo>
                <a:lnTo>
                  <a:pt x="110855" y="8293"/>
                </a:lnTo>
                <a:lnTo>
                  <a:pt x="113909" y="5357"/>
                </a:lnTo>
                <a:lnTo>
                  <a:pt x="117849" y="3399"/>
                </a:lnTo>
                <a:lnTo>
                  <a:pt x="122382" y="2094"/>
                </a:lnTo>
                <a:lnTo>
                  <a:pt x="127308" y="1224"/>
                </a:lnTo>
                <a:lnTo>
                  <a:pt x="131545" y="644"/>
                </a:lnTo>
                <a:lnTo>
                  <a:pt x="135322" y="257"/>
                </a:lnTo>
                <a:lnTo>
                  <a:pt x="138792" y="0"/>
                </a:lnTo>
                <a:lnTo>
                  <a:pt x="142058" y="780"/>
                </a:lnTo>
                <a:lnTo>
                  <a:pt x="148228" y="4188"/>
                </a:lnTo>
                <a:lnTo>
                  <a:pt x="154144" y="8877"/>
                </a:lnTo>
                <a:lnTo>
                  <a:pt x="157055" y="11461"/>
                </a:lnTo>
                <a:lnTo>
                  <a:pt x="162830" y="16872"/>
                </a:lnTo>
                <a:lnTo>
                  <a:pt x="165703" y="19649"/>
                </a:lnTo>
                <a:lnTo>
                  <a:pt x="168572" y="23405"/>
                </a:lnTo>
                <a:lnTo>
                  <a:pt x="171436" y="27813"/>
                </a:lnTo>
                <a:lnTo>
                  <a:pt x="174299" y="32658"/>
                </a:lnTo>
                <a:lnTo>
                  <a:pt x="177159" y="37792"/>
                </a:lnTo>
                <a:lnTo>
                  <a:pt x="182878" y="48578"/>
                </a:lnTo>
                <a:lnTo>
                  <a:pt x="184784" y="54121"/>
                </a:lnTo>
                <a:lnTo>
                  <a:pt x="186054" y="59721"/>
                </a:lnTo>
                <a:lnTo>
                  <a:pt x="186901" y="65360"/>
                </a:lnTo>
                <a:lnTo>
                  <a:pt x="187466" y="71023"/>
                </a:lnTo>
                <a:lnTo>
                  <a:pt x="187843" y="76705"/>
                </a:lnTo>
                <a:lnTo>
                  <a:pt x="188094" y="82397"/>
                </a:lnTo>
                <a:lnTo>
                  <a:pt x="188373" y="93802"/>
                </a:lnTo>
                <a:lnTo>
                  <a:pt x="188582" y="126407"/>
                </a:lnTo>
                <a:lnTo>
                  <a:pt x="189540" y="130772"/>
                </a:lnTo>
                <a:lnTo>
                  <a:pt x="191130" y="134634"/>
                </a:lnTo>
                <a:lnTo>
                  <a:pt x="196815" y="144597"/>
                </a:lnTo>
                <a:lnTo>
                  <a:pt x="202990" y="145094"/>
                </a:lnTo>
                <a:lnTo>
                  <a:pt x="205741" y="1452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19"/>
          <p:cNvSpPr/>
          <p:nvPr/>
        </p:nvSpPr>
        <p:spPr>
          <a:xfrm>
            <a:off x="5986469" y="2888932"/>
            <a:ext cx="265741" cy="195858"/>
          </a:xfrm>
          <a:custGeom>
            <a:avLst/>
            <a:gdLst/>
            <a:ahLst/>
            <a:cxnLst/>
            <a:rect l="0" t="0" r="0" b="0"/>
            <a:pathLst>
              <a:path w="265741" h="195858">
                <a:moveTo>
                  <a:pt x="68573" y="0"/>
                </a:moveTo>
                <a:lnTo>
                  <a:pt x="51886" y="0"/>
                </a:lnTo>
                <a:lnTo>
                  <a:pt x="45627" y="5892"/>
                </a:lnTo>
                <a:lnTo>
                  <a:pt x="44087" y="7381"/>
                </a:lnTo>
                <a:lnTo>
                  <a:pt x="43677" y="8731"/>
                </a:lnTo>
                <a:lnTo>
                  <a:pt x="43221" y="12770"/>
                </a:lnTo>
                <a:lnTo>
                  <a:pt x="42147" y="15181"/>
                </a:lnTo>
                <a:lnTo>
                  <a:pt x="38413" y="20400"/>
                </a:lnTo>
                <a:lnTo>
                  <a:pt x="33579" y="25894"/>
                </a:lnTo>
                <a:lnTo>
                  <a:pt x="30956" y="28693"/>
                </a:lnTo>
                <a:lnTo>
                  <a:pt x="28255" y="32463"/>
                </a:lnTo>
                <a:lnTo>
                  <a:pt x="25502" y="36882"/>
                </a:lnTo>
                <a:lnTo>
                  <a:pt x="22714" y="41733"/>
                </a:lnTo>
                <a:lnTo>
                  <a:pt x="18950" y="45920"/>
                </a:lnTo>
                <a:lnTo>
                  <a:pt x="14536" y="49663"/>
                </a:lnTo>
                <a:lnTo>
                  <a:pt x="9688" y="53111"/>
                </a:lnTo>
                <a:lnTo>
                  <a:pt x="6457" y="57315"/>
                </a:lnTo>
                <a:lnTo>
                  <a:pt x="4302" y="62023"/>
                </a:lnTo>
                <a:lnTo>
                  <a:pt x="2865" y="67066"/>
                </a:lnTo>
                <a:lnTo>
                  <a:pt x="1908" y="72333"/>
                </a:lnTo>
                <a:lnTo>
                  <a:pt x="1270" y="77750"/>
                </a:lnTo>
                <a:lnTo>
                  <a:pt x="844" y="83266"/>
                </a:lnTo>
                <a:lnTo>
                  <a:pt x="561" y="87895"/>
                </a:lnTo>
                <a:lnTo>
                  <a:pt x="245" y="95580"/>
                </a:lnTo>
                <a:lnTo>
                  <a:pt x="43" y="114165"/>
                </a:lnTo>
                <a:lnTo>
                  <a:pt x="0" y="135602"/>
                </a:lnTo>
                <a:lnTo>
                  <a:pt x="950" y="139931"/>
                </a:lnTo>
                <a:lnTo>
                  <a:pt x="2536" y="143770"/>
                </a:lnTo>
                <a:lnTo>
                  <a:pt x="4546" y="147282"/>
                </a:lnTo>
                <a:lnTo>
                  <a:pt x="6838" y="149623"/>
                </a:lnTo>
                <a:lnTo>
                  <a:pt x="9319" y="151184"/>
                </a:lnTo>
                <a:lnTo>
                  <a:pt x="11925" y="152224"/>
                </a:lnTo>
                <a:lnTo>
                  <a:pt x="20144" y="158239"/>
                </a:lnTo>
                <a:lnTo>
                  <a:pt x="28317" y="163356"/>
                </a:lnTo>
                <a:lnTo>
                  <a:pt x="33163" y="166054"/>
                </a:lnTo>
                <a:lnTo>
                  <a:pt x="41088" y="169052"/>
                </a:lnTo>
                <a:lnTo>
                  <a:pt x="47785" y="170384"/>
                </a:lnTo>
                <a:lnTo>
                  <a:pt x="53936" y="170976"/>
                </a:lnTo>
                <a:lnTo>
                  <a:pt x="57863" y="171134"/>
                </a:lnTo>
                <a:lnTo>
                  <a:pt x="67306" y="171310"/>
                </a:lnTo>
                <a:lnTo>
                  <a:pt x="71538" y="170404"/>
                </a:lnTo>
                <a:lnTo>
                  <a:pt x="78780" y="166858"/>
                </a:lnTo>
                <a:lnTo>
                  <a:pt x="82998" y="165531"/>
                </a:lnTo>
                <a:lnTo>
                  <a:pt x="87715" y="164647"/>
                </a:lnTo>
                <a:lnTo>
                  <a:pt x="92764" y="164057"/>
                </a:lnTo>
                <a:lnTo>
                  <a:pt x="98035" y="162711"/>
                </a:lnTo>
                <a:lnTo>
                  <a:pt x="103455" y="160862"/>
                </a:lnTo>
                <a:lnTo>
                  <a:pt x="108973" y="158676"/>
                </a:lnTo>
                <a:lnTo>
                  <a:pt x="114556" y="155314"/>
                </a:lnTo>
                <a:lnTo>
                  <a:pt x="120183" y="151168"/>
                </a:lnTo>
                <a:lnTo>
                  <a:pt x="125840" y="146498"/>
                </a:lnTo>
                <a:lnTo>
                  <a:pt x="131516" y="142433"/>
                </a:lnTo>
                <a:lnTo>
                  <a:pt x="137205" y="138770"/>
                </a:lnTo>
                <a:lnTo>
                  <a:pt x="142903" y="135376"/>
                </a:lnTo>
                <a:lnTo>
                  <a:pt x="148606" y="132161"/>
                </a:lnTo>
                <a:lnTo>
                  <a:pt x="160023" y="126048"/>
                </a:lnTo>
                <a:lnTo>
                  <a:pt x="165734" y="122132"/>
                </a:lnTo>
                <a:lnTo>
                  <a:pt x="171448" y="117617"/>
                </a:lnTo>
                <a:lnTo>
                  <a:pt x="177161" y="112701"/>
                </a:lnTo>
                <a:lnTo>
                  <a:pt x="182875" y="108471"/>
                </a:lnTo>
                <a:lnTo>
                  <a:pt x="188590" y="104699"/>
                </a:lnTo>
                <a:lnTo>
                  <a:pt x="194304" y="101232"/>
                </a:lnTo>
                <a:lnTo>
                  <a:pt x="199066" y="97015"/>
                </a:lnTo>
                <a:lnTo>
                  <a:pt x="203193" y="92300"/>
                </a:lnTo>
                <a:lnTo>
                  <a:pt x="206898" y="87251"/>
                </a:lnTo>
                <a:lnTo>
                  <a:pt x="210320" y="82932"/>
                </a:lnTo>
                <a:lnTo>
                  <a:pt x="213553" y="79100"/>
                </a:lnTo>
                <a:lnTo>
                  <a:pt x="216662" y="75594"/>
                </a:lnTo>
                <a:lnTo>
                  <a:pt x="219686" y="71351"/>
                </a:lnTo>
                <a:lnTo>
                  <a:pt x="222655" y="66617"/>
                </a:lnTo>
                <a:lnTo>
                  <a:pt x="225587" y="61557"/>
                </a:lnTo>
                <a:lnTo>
                  <a:pt x="227542" y="57230"/>
                </a:lnTo>
                <a:lnTo>
                  <a:pt x="228845" y="53394"/>
                </a:lnTo>
                <a:lnTo>
                  <a:pt x="229713" y="49883"/>
                </a:lnTo>
                <a:lnTo>
                  <a:pt x="230293" y="46590"/>
                </a:lnTo>
                <a:lnTo>
                  <a:pt x="230679" y="43443"/>
                </a:lnTo>
                <a:lnTo>
                  <a:pt x="230935" y="40392"/>
                </a:lnTo>
                <a:lnTo>
                  <a:pt x="230155" y="38358"/>
                </a:lnTo>
                <a:lnTo>
                  <a:pt x="228682" y="37002"/>
                </a:lnTo>
                <a:lnTo>
                  <a:pt x="226747" y="36098"/>
                </a:lnTo>
                <a:lnTo>
                  <a:pt x="219473" y="30275"/>
                </a:lnTo>
                <a:lnTo>
                  <a:pt x="215837" y="27068"/>
                </a:lnTo>
                <a:lnTo>
                  <a:pt x="212446" y="26318"/>
                </a:lnTo>
                <a:lnTo>
                  <a:pt x="210209" y="26118"/>
                </a:lnTo>
                <a:lnTo>
                  <a:pt x="207764" y="26937"/>
                </a:lnTo>
                <a:lnTo>
                  <a:pt x="199773" y="31688"/>
                </a:lnTo>
                <a:lnTo>
                  <a:pt x="194194" y="33134"/>
                </a:lnTo>
                <a:lnTo>
                  <a:pt x="191373" y="35424"/>
                </a:lnTo>
                <a:lnTo>
                  <a:pt x="188540" y="38856"/>
                </a:lnTo>
                <a:lnTo>
                  <a:pt x="185698" y="43049"/>
                </a:lnTo>
                <a:lnTo>
                  <a:pt x="181899" y="46797"/>
                </a:lnTo>
                <a:lnTo>
                  <a:pt x="177461" y="50248"/>
                </a:lnTo>
                <a:lnTo>
                  <a:pt x="172598" y="53501"/>
                </a:lnTo>
                <a:lnTo>
                  <a:pt x="168403" y="57575"/>
                </a:lnTo>
                <a:lnTo>
                  <a:pt x="164653" y="62196"/>
                </a:lnTo>
                <a:lnTo>
                  <a:pt x="161202" y="67181"/>
                </a:lnTo>
                <a:lnTo>
                  <a:pt x="158901" y="71458"/>
                </a:lnTo>
                <a:lnTo>
                  <a:pt x="157366" y="75261"/>
                </a:lnTo>
                <a:lnTo>
                  <a:pt x="156343" y="78749"/>
                </a:lnTo>
                <a:lnTo>
                  <a:pt x="154709" y="82980"/>
                </a:lnTo>
                <a:lnTo>
                  <a:pt x="152667" y="87705"/>
                </a:lnTo>
                <a:lnTo>
                  <a:pt x="150354" y="92760"/>
                </a:lnTo>
                <a:lnTo>
                  <a:pt x="148810" y="98035"/>
                </a:lnTo>
                <a:lnTo>
                  <a:pt x="147782" y="103457"/>
                </a:lnTo>
                <a:lnTo>
                  <a:pt x="147097" y="108976"/>
                </a:lnTo>
                <a:lnTo>
                  <a:pt x="146639" y="114561"/>
                </a:lnTo>
                <a:lnTo>
                  <a:pt x="146335" y="120189"/>
                </a:lnTo>
                <a:lnTo>
                  <a:pt x="145906" y="134672"/>
                </a:lnTo>
                <a:lnTo>
                  <a:pt x="145846" y="138358"/>
                </a:lnTo>
                <a:lnTo>
                  <a:pt x="146758" y="142722"/>
                </a:lnTo>
                <a:lnTo>
                  <a:pt x="148319" y="147535"/>
                </a:lnTo>
                <a:lnTo>
                  <a:pt x="150312" y="152649"/>
                </a:lnTo>
                <a:lnTo>
                  <a:pt x="152593" y="157011"/>
                </a:lnTo>
                <a:lnTo>
                  <a:pt x="155066" y="160872"/>
                </a:lnTo>
                <a:lnTo>
                  <a:pt x="157667" y="164398"/>
                </a:lnTo>
                <a:lnTo>
                  <a:pt x="160354" y="167701"/>
                </a:lnTo>
                <a:lnTo>
                  <a:pt x="163098" y="170856"/>
                </a:lnTo>
                <a:lnTo>
                  <a:pt x="165880" y="173911"/>
                </a:lnTo>
                <a:lnTo>
                  <a:pt x="168687" y="175948"/>
                </a:lnTo>
                <a:lnTo>
                  <a:pt x="174345" y="178212"/>
                </a:lnTo>
                <a:lnTo>
                  <a:pt x="182576" y="181758"/>
                </a:lnTo>
                <a:lnTo>
                  <a:pt x="187437" y="184037"/>
                </a:lnTo>
                <a:lnTo>
                  <a:pt x="195379" y="186569"/>
                </a:lnTo>
                <a:lnTo>
                  <a:pt x="198830" y="187244"/>
                </a:lnTo>
                <a:lnTo>
                  <a:pt x="205205" y="190535"/>
                </a:lnTo>
                <a:lnTo>
                  <a:pt x="208239" y="192746"/>
                </a:lnTo>
                <a:lnTo>
                  <a:pt x="214149" y="195202"/>
                </a:lnTo>
                <a:lnTo>
                  <a:pt x="217059" y="195857"/>
                </a:lnTo>
                <a:lnTo>
                  <a:pt x="219951" y="195342"/>
                </a:lnTo>
                <a:lnTo>
                  <a:pt x="225705" y="192229"/>
                </a:lnTo>
                <a:lnTo>
                  <a:pt x="233977" y="190210"/>
                </a:lnTo>
                <a:lnTo>
                  <a:pt x="238850" y="189672"/>
                </a:lnTo>
                <a:lnTo>
                  <a:pt x="243051" y="188360"/>
                </a:lnTo>
                <a:lnTo>
                  <a:pt x="250259" y="184363"/>
                </a:lnTo>
                <a:lnTo>
                  <a:pt x="256637" y="181952"/>
                </a:lnTo>
                <a:lnTo>
                  <a:pt x="265740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0"/>
          <p:cNvSpPr/>
          <p:nvPr/>
        </p:nvSpPr>
        <p:spPr>
          <a:xfrm>
            <a:off x="6440815" y="2743338"/>
            <a:ext cx="137151" cy="428488"/>
          </a:xfrm>
          <a:custGeom>
            <a:avLst/>
            <a:gdLst/>
            <a:ahLst/>
            <a:cxnLst/>
            <a:rect l="0" t="0" r="0" b="0"/>
            <a:pathLst>
              <a:path w="137151" h="428488">
                <a:moveTo>
                  <a:pt x="137150" y="25579"/>
                </a:moveTo>
                <a:lnTo>
                  <a:pt x="116750" y="5180"/>
                </a:lnTo>
                <a:lnTo>
                  <a:pt x="114025" y="3407"/>
                </a:lnTo>
                <a:lnTo>
                  <a:pt x="111256" y="2225"/>
                </a:lnTo>
                <a:lnTo>
                  <a:pt x="108457" y="1437"/>
                </a:lnTo>
                <a:lnTo>
                  <a:pt x="105639" y="912"/>
                </a:lnTo>
                <a:lnTo>
                  <a:pt x="102808" y="562"/>
                </a:lnTo>
                <a:lnTo>
                  <a:pt x="99967" y="329"/>
                </a:lnTo>
                <a:lnTo>
                  <a:pt x="97121" y="173"/>
                </a:lnTo>
                <a:lnTo>
                  <a:pt x="91419" y="0"/>
                </a:lnTo>
                <a:lnTo>
                  <a:pt x="87613" y="906"/>
                </a:lnTo>
                <a:lnTo>
                  <a:pt x="83170" y="2463"/>
                </a:lnTo>
                <a:lnTo>
                  <a:pt x="78303" y="4453"/>
                </a:lnTo>
                <a:lnTo>
                  <a:pt x="74106" y="6733"/>
                </a:lnTo>
                <a:lnTo>
                  <a:pt x="70356" y="9205"/>
                </a:lnTo>
                <a:lnTo>
                  <a:pt x="66903" y="11806"/>
                </a:lnTo>
                <a:lnTo>
                  <a:pt x="62696" y="14492"/>
                </a:lnTo>
                <a:lnTo>
                  <a:pt x="57986" y="17235"/>
                </a:lnTo>
                <a:lnTo>
                  <a:pt x="52942" y="20016"/>
                </a:lnTo>
                <a:lnTo>
                  <a:pt x="47673" y="23776"/>
                </a:lnTo>
                <a:lnTo>
                  <a:pt x="42257" y="28187"/>
                </a:lnTo>
                <a:lnTo>
                  <a:pt x="36740" y="33033"/>
                </a:lnTo>
                <a:lnTo>
                  <a:pt x="32110" y="38168"/>
                </a:lnTo>
                <a:lnTo>
                  <a:pt x="28070" y="43497"/>
                </a:lnTo>
                <a:lnTo>
                  <a:pt x="24425" y="48954"/>
                </a:lnTo>
                <a:lnTo>
                  <a:pt x="21042" y="55450"/>
                </a:lnTo>
                <a:lnTo>
                  <a:pt x="17835" y="62638"/>
                </a:lnTo>
                <a:lnTo>
                  <a:pt x="14744" y="70287"/>
                </a:lnTo>
                <a:lnTo>
                  <a:pt x="12684" y="77292"/>
                </a:lnTo>
                <a:lnTo>
                  <a:pt x="10394" y="90155"/>
                </a:lnTo>
                <a:lnTo>
                  <a:pt x="6836" y="102222"/>
                </a:lnTo>
                <a:lnTo>
                  <a:pt x="4554" y="108107"/>
                </a:lnTo>
                <a:lnTo>
                  <a:pt x="3033" y="114888"/>
                </a:lnTo>
                <a:lnTo>
                  <a:pt x="2018" y="122266"/>
                </a:lnTo>
                <a:lnTo>
                  <a:pt x="1342" y="130042"/>
                </a:lnTo>
                <a:lnTo>
                  <a:pt x="891" y="138083"/>
                </a:lnTo>
                <a:lnTo>
                  <a:pt x="390" y="154638"/>
                </a:lnTo>
                <a:lnTo>
                  <a:pt x="68" y="182658"/>
                </a:lnTo>
                <a:lnTo>
                  <a:pt x="0" y="223112"/>
                </a:lnTo>
                <a:lnTo>
                  <a:pt x="949" y="231563"/>
                </a:lnTo>
                <a:lnTo>
                  <a:pt x="2535" y="240054"/>
                </a:lnTo>
                <a:lnTo>
                  <a:pt x="4544" y="248572"/>
                </a:lnTo>
                <a:lnTo>
                  <a:pt x="5883" y="257109"/>
                </a:lnTo>
                <a:lnTo>
                  <a:pt x="6776" y="265657"/>
                </a:lnTo>
                <a:lnTo>
                  <a:pt x="7372" y="274214"/>
                </a:lnTo>
                <a:lnTo>
                  <a:pt x="7768" y="282775"/>
                </a:lnTo>
                <a:lnTo>
                  <a:pt x="8209" y="299908"/>
                </a:lnTo>
                <a:lnTo>
                  <a:pt x="9279" y="308478"/>
                </a:lnTo>
                <a:lnTo>
                  <a:pt x="10945" y="317048"/>
                </a:lnTo>
                <a:lnTo>
                  <a:pt x="13008" y="325620"/>
                </a:lnTo>
                <a:lnTo>
                  <a:pt x="14384" y="333238"/>
                </a:lnTo>
                <a:lnTo>
                  <a:pt x="15301" y="340223"/>
                </a:lnTo>
                <a:lnTo>
                  <a:pt x="16319" y="353063"/>
                </a:lnTo>
                <a:lnTo>
                  <a:pt x="16773" y="365120"/>
                </a:lnTo>
                <a:lnTo>
                  <a:pt x="17027" y="382618"/>
                </a:lnTo>
                <a:lnTo>
                  <a:pt x="17135" y="4284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1"/>
          <p:cNvSpPr/>
          <p:nvPr/>
        </p:nvSpPr>
        <p:spPr>
          <a:xfrm>
            <a:off x="6337934" y="2889364"/>
            <a:ext cx="435862" cy="175617"/>
          </a:xfrm>
          <a:custGeom>
            <a:avLst/>
            <a:gdLst/>
            <a:ahLst/>
            <a:cxnLst/>
            <a:rect l="0" t="0" r="0" b="0"/>
            <a:pathLst>
              <a:path w="435862" h="175617">
                <a:moveTo>
                  <a:pt x="0" y="102438"/>
                </a:moveTo>
                <a:lnTo>
                  <a:pt x="4552" y="102438"/>
                </a:lnTo>
                <a:lnTo>
                  <a:pt x="6844" y="101486"/>
                </a:lnTo>
                <a:lnTo>
                  <a:pt x="14623" y="96546"/>
                </a:lnTo>
                <a:lnTo>
                  <a:pt x="23912" y="93707"/>
                </a:lnTo>
                <a:lnTo>
                  <a:pt x="33171" y="89668"/>
                </a:lnTo>
                <a:lnTo>
                  <a:pt x="43635" y="84697"/>
                </a:lnTo>
                <a:lnTo>
                  <a:pt x="82913" y="65256"/>
                </a:lnTo>
                <a:lnTo>
                  <a:pt x="89566" y="63362"/>
                </a:lnTo>
                <a:lnTo>
                  <a:pt x="96858" y="62100"/>
                </a:lnTo>
                <a:lnTo>
                  <a:pt x="104577" y="61258"/>
                </a:lnTo>
                <a:lnTo>
                  <a:pt x="111628" y="59745"/>
                </a:lnTo>
                <a:lnTo>
                  <a:pt x="124543" y="55523"/>
                </a:lnTo>
                <a:lnTo>
                  <a:pt x="136633" y="53012"/>
                </a:lnTo>
                <a:lnTo>
                  <a:pt x="142523" y="52343"/>
                </a:lnTo>
                <a:lnTo>
                  <a:pt x="154149" y="54138"/>
                </a:lnTo>
                <a:lnTo>
                  <a:pt x="165666" y="57159"/>
                </a:lnTo>
                <a:lnTo>
                  <a:pt x="177134" y="58502"/>
                </a:lnTo>
                <a:lnTo>
                  <a:pt x="181908" y="59812"/>
                </a:lnTo>
                <a:lnTo>
                  <a:pt x="189751" y="63808"/>
                </a:lnTo>
                <a:lnTo>
                  <a:pt x="193175" y="67160"/>
                </a:lnTo>
                <a:lnTo>
                  <a:pt x="196412" y="71299"/>
                </a:lnTo>
                <a:lnTo>
                  <a:pt x="199521" y="75964"/>
                </a:lnTo>
                <a:lnTo>
                  <a:pt x="202547" y="80026"/>
                </a:lnTo>
                <a:lnTo>
                  <a:pt x="205516" y="83687"/>
                </a:lnTo>
                <a:lnTo>
                  <a:pt x="208449" y="87080"/>
                </a:lnTo>
                <a:lnTo>
                  <a:pt x="211356" y="90294"/>
                </a:lnTo>
                <a:lnTo>
                  <a:pt x="217127" y="96406"/>
                </a:lnTo>
                <a:lnTo>
                  <a:pt x="219999" y="100322"/>
                </a:lnTo>
                <a:lnTo>
                  <a:pt x="222866" y="104837"/>
                </a:lnTo>
                <a:lnTo>
                  <a:pt x="225730" y="109752"/>
                </a:lnTo>
                <a:lnTo>
                  <a:pt x="227639" y="113982"/>
                </a:lnTo>
                <a:lnTo>
                  <a:pt x="228913" y="117754"/>
                </a:lnTo>
                <a:lnTo>
                  <a:pt x="229761" y="121221"/>
                </a:lnTo>
                <a:lnTo>
                  <a:pt x="230327" y="125438"/>
                </a:lnTo>
                <a:lnTo>
                  <a:pt x="230704" y="130154"/>
                </a:lnTo>
                <a:lnTo>
                  <a:pt x="231123" y="139521"/>
                </a:lnTo>
                <a:lnTo>
                  <a:pt x="231309" y="146859"/>
                </a:lnTo>
                <a:lnTo>
                  <a:pt x="230406" y="150150"/>
                </a:lnTo>
                <a:lnTo>
                  <a:pt x="228851" y="153296"/>
                </a:lnTo>
                <a:lnTo>
                  <a:pt x="226863" y="156346"/>
                </a:lnTo>
                <a:lnTo>
                  <a:pt x="225537" y="159332"/>
                </a:lnTo>
                <a:lnTo>
                  <a:pt x="224653" y="162274"/>
                </a:lnTo>
                <a:lnTo>
                  <a:pt x="223235" y="169291"/>
                </a:lnTo>
                <a:lnTo>
                  <a:pt x="223041" y="172790"/>
                </a:lnTo>
                <a:lnTo>
                  <a:pt x="222989" y="175057"/>
                </a:lnTo>
                <a:lnTo>
                  <a:pt x="222002" y="175616"/>
                </a:lnTo>
                <a:lnTo>
                  <a:pt x="220392" y="175036"/>
                </a:lnTo>
                <a:lnTo>
                  <a:pt x="214669" y="171253"/>
                </a:lnTo>
                <a:lnTo>
                  <a:pt x="209867" y="166537"/>
                </a:lnTo>
                <a:lnTo>
                  <a:pt x="208492" y="164221"/>
                </a:lnTo>
                <a:lnTo>
                  <a:pt x="206963" y="159107"/>
                </a:lnTo>
                <a:lnTo>
                  <a:pt x="206556" y="155457"/>
                </a:lnTo>
                <a:lnTo>
                  <a:pt x="206284" y="151119"/>
                </a:lnTo>
                <a:lnTo>
                  <a:pt x="205982" y="141219"/>
                </a:lnTo>
                <a:lnTo>
                  <a:pt x="205847" y="130469"/>
                </a:lnTo>
                <a:lnTo>
                  <a:pt x="206764" y="124935"/>
                </a:lnTo>
                <a:lnTo>
                  <a:pt x="208329" y="119341"/>
                </a:lnTo>
                <a:lnTo>
                  <a:pt x="210323" y="113707"/>
                </a:lnTo>
                <a:lnTo>
                  <a:pt x="212606" y="108046"/>
                </a:lnTo>
                <a:lnTo>
                  <a:pt x="215080" y="102366"/>
                </a:lnTo>
                <a:lnTo>
                  <a:pt x="217682" y="96675"/>
                </a:lnTo>
                <a:lnTo>
                  <a:pt x="221322" y="90976"/>
                </a:lnTo>
                <a:lnTo>
                  <a:pt x="225652" y="85272"/>
                </a:lnTo>
                <a:lnTo>
                  <a:pt x="230445" y="79564"/>
                </a:lnTo>
                <a:lnTo>
                  <a:pt x="234593" y="73853"/>
                </a:lnTo>
                <a:lnTo>
                  <a:pt x="238311" y="68142"/>
                </a:lnTo>
                <a:lnTo>
                  <a:pt x="241741" y="62429"/>
                </a:lnTo>
                <a:lnTo>
                  <a:pt x="245933" y="56715"/>
                </a:lnTo>
                <a:lnTo>
                  <a:pt x="250634" y="51001"/>
                </a:lnTo>
                <a:lnTo>
                  <a:pt x="255672" y="45287"/>
                </a:lnTo>
                <a:lnTo>
                  <a:pt x="260936" y="40525"/>
                </a:lnTo>
                <a:lnTo>
                  <a:pt x="266350" y="36398"/>
                </a:lnTo>
                <a:lnTo>
                  <a:pt x="271864" y="32694"/>
                </a:lnTo>
                <a:lnTo>
                  <a:pt x="277445" y="28319"/>
                </a:lnTo>
                <a:lnTo>
                  <a:pt x="283071" y="23498"/>
                </a:lnTo>
                <a:lnTo>
                  <a:pt x="288727" y="18379"/>
                </a:lnTo>
                <a:lnTo>
                  <a:pt x="293450" y="14966"/>
                </a:lnTo>
                <a:lnTo>
                  <a:pt x="301238" y="11174"/>
                </a:lnTo>
                <a:lnTo>
                  <a:pt x="310413" y="6949"/>
                </a:lnTo>
                <a:lnTo>
                  <a:pt x="319889" y="2848"/>
                </a:lnTo>
                <a:lnTo>
                  <a:pt x="330579" y="540"/>
                </a:lnTo>
                <a:lnTo>
                  <a:pt x="336789" y="0"/>
                </a:lnTo>
                <a:lnTo>
                  <a:pt x="345265" y="2300"/>
                </a:lnTo>
                <a:lnTo>
                  <a:pt x="350191" y="4247"/>
                </a:lnTo>
                <a:lnTo>
                  <a:pt x="353476" y="6497"/>
                </a:lnTo>
                <a:lnTo>
                  <a:pt x="355666" y="8950"/>
                </a:lnTo>
                <a:lnTo>
                  <a:pt x="359052" y="14215"/>
                </a:lnTo>
                <a:lnTo>
                  <a:pt x="361288" y="16953"/>
                </a:lnTo>
                <a:lnTo>
                  <a:pt x="363732" y="19730"/>
                </a:lnTo>
                <a:lnTo>
                  <a:pt x="365360" y="23487"/>
                </a:lnTo>
                <a:lnTo>
                  <a:pt x="366446" y="27897"/>
                </a:lnTo>
                <a:lnTo>
                  <a:pt x="367170" y="32741"/>
                </a:lnTo>
                <a:lnTo>
                  <a:pt x="367652" y="36924"/>
                </a:lnTo>
                <a:lnTo>
                  <a:pt x="367975" y="40664"/>
                </a:lnTo>
                <a:lnTo>
                  <a:pt x="368189" y="44111"/>
                </a:lnTo>
                <a:lnTo>
                  <a:pt x="368427" y="53020"/>
                </a:lnTo>
                <a:lnTo>
                  <a:pt x="368617" y="117928"/>
                </a:lnTo>
                <a:lnTo>
                  <a:pt x="369570" y="122289"/>
                </a:lnTo>
                <a:lnTo>
                  <a:pt x="371158" y="126150"/>
                </a:lnTo>
                <a:lnTo>
                  <a:pt x="373169" y="129676"/>
                </a:lnTo>
                <a:lnTo>
                  <a:pt x="374509" y="132979"/>
                </a:lnTo>
                <a:lnTo>
                  <a:pt x="375403" y="136134"/>
                </a:lnTo>
                <a:lnTo>
                  <a:pt x="375999" y="139190"/>
                </a:lnTo>
                <a:lnTo>
                  <a:pt x="376396" y="142179"/>
                </a:lnTo>
                <a:lnTo>
                  <a:pt x="376661" y="145125"/>
                </a:lnTo>
                <a:lnTo>
                  <a:pt x="376837" y="148041"/>
                </a:lnTo>
                <a:lnTo>
                  <a:pt x="377908" y="150937"/>
                </a:lnTo>
                <a:lnTo>
                  <a:pt x="379574" y="153821"/>
                </a:lnTo>
                <a:lnTo>
                  <a:pt x="384540" y="160742"/>
                </a:lnTo>
                <a:lnTo>
                  <a:pt x="385901" y="161310"/>
                </a:lnTo>
                <a:lnTo>
                  <a:pt x="393037" y="162296"/>
                </a:lnTo>
                <a:lnTo>
                  <a:pt x="396298" y="159839"/>
                </a:lnTo>
                <a:lnTo>
                  <a:pt x="398502" y="157851"/>
                </a:lnTo>
                <a:lnTo>
                  <a:pt x="399970" y="155572"/>
                </a:lnTo>
                <a:lnTo>
                  <a:pt x="401602" y="150501"/>
                </a:lnTo>
                <a:lnTo>
                  <a:pt x="404868" y="145072"/>
                </a:lnTo>
                <a:lnTo>
                  <a:pt x="407072" y="142290"/>
                </a:lnTo>
                <a:lnTo>
                  <a:pt x="409495" y="138531"/>
                </a:lnTo>
                <a:lnTo>
                  <a:pt x="412061" y="134120"/>
                </a:lnTo>
                <a:lnTo>
                  <a:pt x="414725" y="129275"/>
                </a:lnTo>
                <a:lnTo>
                  <a:pt x="417454" y="125092"/>
                </a:lnTo>
                <a:lnTo>
                  <a:pt x="420225" y="121351"/>
                </a:lnTo>
                <a:lnTo>
                  <a:pt x="423026" y="117904"/>
                </a:lnTo>
                <a:lnTo>
                  <a:pt x="424892" y="113701"/>
                </a:lnTo>
                <a:lnTo>
                  <a:pt x="426136" y="108994"/>
                </a:lnTo>
                <a:lnTo>
                  <a:pt x="426967" y="103951"/>
                </a:lnTo>
                <a:lnTo>
                  <a:pt x="428472" y="99637"/>
                </a:lnTo>
                <a:lnTo>
                  <a:pt x="430428" y="95808"/>
                </a:lnTo>
                <a:lnTo>
                  <a:pt x="432685" y="92303"/>
                </a:lnTo>
                <a:lnTo>
                  <a:pt x="434189" y="88062"/>
                </a:lnTo>
                <a:lnTo>
                  <a:pt x="435192" y="83329"/>
                </a:lnTo>
                <a:lnTo>
                  <a:pt x="435861" y="78269"/>
                </a:lnTo>
                <a:lnTo>
                  <a:pt x="435354" y="72990"/>
                </a:lnTo>
                <a:lnTo>
                  <a:pt x="434064" y="67566"/>
                </a:lnTo>
                <a:lnTo>
                  <a:pt x="432251" y="62045"/>
                </a:lnTo>
                <a:lnTo>
                  <a:pt x="430090" y="57412"/>
                </a:lnTo>
                <a:lnTo>
                  <a:pt x="427697" y="53371"/>
                </a:lnTo>
                <a:lnTo>
                  <a:pt x="425149" y="49724"/>
                </a:lnTo>
                <a:lnTo>
                  <a:pt x="423450" y="46340"/>
                </a:lnTo>
                <a:lnTo>
                  <a:pt x="422318" y="43132"/>
                </a:lnTo>
                <a:lnTo>
                  <a:pt x="421563" y="40041"/>
                </a:lnTo>
                <a:lnTo>
                  <a:pt x="420107" y="37980"/>
                </a:lnTo>
                <a:lnTo>
                  <a:pt x="418184" y="36606"/>
                </a:lnTo>
                <a:lnTo>
                  <a:pt x="408387" y="32132"/>
                </a:lnTo>
                <a:lnTo>
                  <a:pt x="403704" y="29850"/>
                </a:lnTo>
                <a:lnTo>
                  <a:pt x="393419" y="27314"/>
                </a:lnTo>
                <a:lnTo>
                  <a:pt x="383451" y="26187"/>
                </a:lnTo>
                <a:lnTo>
                  <a:pt x="371531" y="25553"/>
                </a:lnTo>
                <a:lnTo>
                  <a:pt x="350920" y="25338"/>
                </a:lnTo>
                <a:lnTo>
                  <a:pt x="325756" y="252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2"/>
          <p:cNvSpPr/>
          <p:nvPr/>
        </p:nvSpPr>
        <p:spPr>
          <a:xfrm>
            <a:off x="6817994" y="2901498"/>
            <a:ext cx="325757" cy="141590"/>
          </a:xfrm>
          <a:custGeom>
            <a:avLst/>
            <a:gdLst/>
            <a:ahLst/>
            <a:cxnLst/>
            <a:rect l="0" t="0" r="0" b="0"/>
            <a:pathLst>
              <a:path w="325757" h="141590">
                <a:moveTo>
                  <a:pt x="0" y="13152"/>
                </a:moveTo>
                <a:lnTo>
                  <a:pt x="7382" y="20532"/>
                </a:lnTo>
                <a:lnTo>
                  <a:pt x="8731" y="22835"/>
                </a:lnTo>
                <a:lnTo>
                  <a:pt x="12771" y="30473"/>
                </a:lnTo>
                <a:lnTo>
                  <a:pt x="15182" y="34224"/>
                </a:lnTo>
                <a:lnTo>
                  <a:pt x="17742" y="37677"/>
                </a:lnTo>
                <a:lnTo>
                  <a:pt x="20400" y="40932"/>
                </a:lnTo>
                <a:lnTo>
                  <a:pt x="22172" y="45007"/>
                </a:lnTo>
                <a:lnTo>
                  <a:pt x="23355" y="49628"/>
                </a:lnTo>
                <a:lnTo>
                  <a:pt x="24143" y="54614"/>
                </a:lnTo>
                <a:lnTo>
                  <a:pt x="25620" y="59844"/>
                </a:lnTo>
                <a:lnTo>
                  <a:pt x="27557" y="65235"/>
                </a:lnTo>
                <a:lnTo>
                  <a:pt x="29802" y="70733"/>
                </a:lnTo>
                <a:lnTo>
                  <a:pt x="31298" y="75352"/>
                </a:lnTo>
                <a:lnTo>
                  <a:pt x="32296" y="79384"/>
                </a:lnTo>
                <a:lnTo>
                  <a:pt x="32960" y="83024"/>
                </a:lnTo>
                <a:lnTo>
                  <a:pt x="34356" y="87355"/>
                </a:lnTo>
                <a:lnTo>
                  <a:pt x="36240" y="92148"/>
                </a:lnTo>
                <a:lnTo>
                  <a:pt x="38447" y="97248"/>
                </a:lnTo>
                <a:lnTo>
                  <a:pt x="39919" y="101601"/>
                </a:lnTo>
                <a:lnTo>
                  <a:pt x="40901" y="105456"/>
                </a:lnTo>
                <a:lnTo>
                  <a:pt x="41555" y="108977"/>
                </a:lnTo>
                <a:lnTo>
                  <a:pt x="41991" y="112278"/>
                </a:lnTo>
                <a:lnTo>
                  <a:pt x="42281" y="115431"/>
                </a:lnTo>
                <a:lnTo>
                  <a:pt x="42475" y="118485"/>
                </a:lnTo>
                <a:lnTo>
                  <a:pt x="43557" y="121474"/>
                </a:lnTo>
                <a:lnTo>
                  <a:pt x="45231" y="124419"/>
                </a:lnTo>
                <a:lnTo>
                  <a:pt x="47299" y="127335"/>
                </a:lnTo>
                <a:lnTo>
                  <a:pt x="48678" y="130231"/>
                </a:lnTo>
                <a:lnTo>
                  <a:pt x="49597" y="133115"/>
                </a:lnTo>
                <a:lnTo>
                  <a:pt x="51403" y="141589"/>
                </a:lnTo>
                <a:lnTo>
                  <a:pt x="51436" y="83245"/>
                </a:lnTo>
                <a:lnTo>
                  <a:pt x="52388" y="77026"/>
                </a:lnTo>
                <a:lnTo>
                  <a:pt x="53976" y="70021"/>
                </a:lnTo>
                <a:lnTo>
                  <a:pt x="55987" y="62495"/>
                </a:lnTo>
                <a:lnTo>
                  <a:pt x="58280" y="56525"/>
                </a:lnTo>
                <a:lnTo>
                  <a:pt x="60761" y="51592"/>
                </a:lnTo>
                <a:lnTo>
                  <a:pt x="63367" y="47351"/>
                </a:lnTo>
                <a:lnTo>
                  <a:pt x="66057" y="42619"/>
                </a:lnTo>
                <a:lnTo>
                  <a:pt x="71587" y="32281"/>
                </a:lnTo>
                <a:lnTo>
                  <a:pt x="74395" y="27809"/>
                </a:lnTo>
                <a:lnTo>
                  <a:pt x="77220" y="23876"/>
                </a:lnTo>
                <a:lnTo>
                  <a:pt x="80055" y="20301"/>
                </a:lnTo>
                <a:lnTo>
                  <a:pt x="82897" y="16965"/>
                </a:lnTo>
                <a:lnTo>
                  <a:pt x="85745" y="13789"/>
                </a:lnTo>
                <a:lnTo>
                  <a:pt x="88596" y="10719"/>
                </a:lnTo>
                <a:lnTo>
                  <a:pt x="91449" y="8673"/>
                </a:lnTo>
                <a:lnTo>
                  <a:pt x="100968" y="4839"/>
                </a:lnTo>
                <a:lnTo>
                  <a:pt x="110280" y="567"/>
                </a:lnTo>
                <a:lnTo>
                  <a:pt x="114478" y="0"/>
                </a:lnTo>
                <a:lnTo>
                  <a:pt x="118229" y="574"/>
                </a:lnTo>
                <a:lnTo>
                  <a:pt x="124937" y="2799"/>
                </a:lnTo>
                <a:lnTo>
                  <a:pt x="131093" y="3788"/>
                </a:lnTo>
                <a:lnTo>
                  <a:pt x="134068" y="5004"/>
                </a:lnTo>
                <a:lnTo>
                  <a:pt x="139913" y="8895"/>
                </a:lnTo>
                <a:lnTo>
                  <a:pt x="142805" y="11267"/>
                </a:lnTo>
                <a:lnTo>
                  <a:pt x="145687" y="13800"/>
                </a:lnTo>
                <a:lnTo>
                  <a:pt x="148559" y="16441"/>
                </a:lnTo>
                <a:lnTo>
                  <a:pt x="151427" y="20107"/>
                </a:lnTo>
                <a:lnTo>
                  <a:pt x="154292" y="24456"/>
                </a:lnTo>
                <a:lnTo>
                  <a:pt x="157154" y="29261"/>
                </a:lnTo>
                <a:lnTo>
                  <a:pt x="159062" y="34368"/>
                </a:lnTo>
                <a:lnTo>
                  <a:pt x="160334" y="39679"/>
                </a:lnTo>
                <a:lnTo>
                  <a:pt x="161183" y="45124"/>
                </a:lnTo>
                <a:lnTo>
                  <a:pt x="161748" y="49706"/>
                </a:lnTo>
                <a:lnTo>
                  <a:pt x="162124" y="53714"/>
                </a:lnTo>
                <a:lnTo>
                  <a:pt x="162376" y="57338"/>
                </a:lnTo>
                <a:lnTo>
                  <a:pt x="162543" y="61659"/>
                </a:lnTo>
                <a:lnTo>
                  <a:pt x="162730" y="71540"/>
                </a:lnTo>
                <a:lnTo>
                  <a:pt x="163731" y="76843"/>
                </a:lnTo>
                <a:lnTo>
                  <a:pt x="165352" y="82282"/>
                </a:lnTo>
                <a:lnTo>
                  <a:pt x="167385" y="87814"/>
                </a:lnTo>
                <a:lnTo>
                  <a:pt x="168740" y="92454"/>
                </a:lnTo>
                <a:lnTo>
                  <a:pt x="169644" y="96500"/>
                </a:lnTo>
                <a:lnTo>
                  <a:pt x="170246" y="100149"/>
                </a:lnTo>
                <a:lnTo>
                  <a:pt x="170648" y="103535"/>
                </a:lnTo>
                <a:lnTo>
                  <a:pt x="170915" y="106745"/>
                </a:lnTo>
                <a:lnTo>
                  <a:pt x="171094" y="109837"/>
                </a:lnTo>
                <a:lnTo>
                  <a:pt x="170260" y="112851"/>
                </a:lnTo>
                <a:lnTo>
                  <a:pt x="168752" y="115813"/>
                </a:lnTo>
                <a:lnTo>
                  <a:pt x="162892" y="124574"/>
                </a:lnTo>
                <a:lnTo>
                  <a:pt x="162887" y="124581"/>
                </a:lnTo>
                <a:lnTo>
                  <a:pt x="162878" y="91424"/>
                </a:lnTo>
                <a:lnTo>
                  <a:pt x="163831" y="86288"/>
                </a:lnTo>
                <a:lnTo>
                  <a:pt x="165418" y="80960"/>
                </a:lnTo>
                <a:lnTo>
                  <a:pt x="167429" y="75502"/>
                </a:lnTo>
                <a:lnTo>
                  <a:pt x="169722" y="69958"/>
                </a:lnTo>
                <a:lnTo>
                  <a:pt x="172204" y="64358"/>
                </a:lnTo>
                <a:lnTo>
                  <a:pt x="174810" y="58719"/>
                </a:lnTo>
                <a:lnTo>
                  <a:pt x="178452" y="53055"/>
                </a:lnTo>
                <a:lnTo>
                  <a:pt x="182786" y="47374"/>
                </a:lnTo>
                <a:lnTo>
                  <a:pt x="187580" y="41681"/>
                </a:lnTo>
                <a:lnTo>
                  <a:pt x="191729" y="36934"/>
                </a:lnTo>
                <a:lnTo>
                  <a:pt x="198878" y="29119"/>
                </a:lnTo>
                <a:lnTo>
                  <a:pt x="208258" y="19364"/>
                </a:lnTo>
                <a:lnTo>
                  <a:pt x="212181" y="16341"/>
                </a:lnTo>
                <a:lnTo>
                  <a:pt x="216702" y="13373"/>
                </a:lnTo>
                <a:lnTo>
                  <a:pt x="221620" y="10442"/>
                </a:lnTo>
                <a:lnTo>
                  <a:pt x="229626" y="7185"/>
                </a:lnTo>
                <a:lnTo>
                  <a:pt x="237311" y="5737"/>
                </a:lnTo>
                <a:lnTo>
                  <a:pt x="247077" y="5094"/>
                </a:lnTo>
                <a:lnTo>
                  <a:pt x="255227" y="4808"/>
                </a:lnTo>
                <a:lnTo>
                  <a:pt x="265171" y="4647"/>
                </a:lnTo>
                <a:lnTo>
                  <a:pt x="268221" y="4624"/>
                </a:lnTo>
                <a:lnTo>
                  <a:pt x="271207" y="5562"/>
                </a:lnTo>
                <a:lnTo>
                  <a:pt x="277064" y="9143"/>
                </a:lnTo>
                <a:lnTo>
                  <a:pt x="279959" y="11432"/>
                </a:lnTo>
                <a:lnTo>
                  <a:pt x="282843" y="13910"/>
                </a:lnTo>
                <a:lnTo>
                  <a:pt x="285717" y="16515"/>
                </a:lnTo>
                <a:lnTo>
                  <a:pt x="291451" y="21949"/>
                </a:lnTo>
                <a:lnTo>
                  <a:pt x="294313" y="24732"/>
                </a:lnTo>
                <a:lnTo>
                  <a:pt x="297174" y="28491"/>
                </a:lnTo>
                <a:lnTo>
                  <a:pt x="300034" y="32903"/>
                </a:lnTo>
                <a:lnTo>
                  <a:pt x="302893" y="37749"/>
                </a:lnTo>
                <a:lnTo>
                  <a:pt x="304799" y="41932"/>
                </a:lnTo>
                <a:lnTo>
                  <a:pt x="306069" y="45674"/>
                </a:lnTo>
                <a:lnTo>
                  <a:pt x="306916" y="49121"/>
                </a:lnTo>
                <a:lnTo>
                  <a:pt x="307481" y="53323"/>
                </a:lnTo>
                <a:lnTo>
                  <a:pt x="307857" y="58030"/>
                </a:lnTo>
                <a:lnTo>
                  <a:pt x="308109" y="63073"/>
                </a:lnTo>
                <a:lnTo>
                  <a:pt x="308388" y="73757"/>
                </a:lnTo>
                <a:lnTo>
                  <a:pt x="308462" y="79272"/>
                </a:lnTo>
                <a:lnTo>
                  <a:pt x="309464" y="83902"/>
                </a:lnTo>
                <a:lnTo>
                  <a:pt x="311084" y="87941"/>
                </a:lnTo>
                <a:lnTo>
                  <a:pt x="313118" y="91586"/>
                </a:lnTo>
                <a:lnTo>
                  <a:pt x="314472" y="94969"/>
                </a:lnTo>
                <a:lnTo>
                  <a:pt x="315376" y="98177"/>
                </a:lnTo>
                <a:lnTo>
                  <a:pt x="315979" y="101267"/>
                </a:lnTo>
                <a:lnTo>
                  <a:pt x="316380" y="104280"/>
                </a:lnTo>
                <a:lnTo>
                  <a:pt x="316648" y="107242"/>
                </a:lnTo>
                <a:lnTo>
                  <a:pt x="316827" y="110168"/>
                </a:lnTo>
                <a:lnTo>
                  <a:pt x="317024" y="115960"/>
                </a:lnTo>
                <a:lnTo>
                  <a:pt x="317174" y="124089"/>
                </a:lnTo>
                <a:lnTo>
                  <a:pt x="317180" y="128995"/>
                </a:lnTo>
                <a:lnTo>
                  <a:pt x="318133" y="130386"/>
                </a:lnTo>
                <a:lnTo>
                  <a:pt x="319723" y="131313"/>
                </a:lnTo>
                <a:lnTo>
                  <a:pt x="325756" y="1331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23"/>
          <p:cNvSpPr/>
          <p:nvPr/>
        </p:nvSpPr>
        <p:spPr>
          <a:xfrm>
            <a:off x="7255581" y="2847261"/>
            <a:ext cx="539679" cy="186902"/>
          </a:xfrm>
          <a:custGeom>
            <a:avLst/>
            <a:gdLst/>
            <a:ahLst/>
            <a:cxnLst/>
            <a:rect l="0" t="0" r="0" b="0"/>
            <a:pathLst>
              <a:path w="539679" h="186902">
                <a:moveTo>
                  <a:pt x="111053" y="7381"/>
                </a:moveTo>
                <a:lnTo>
                  <a:pt x="98284" y="7381"/>
                </a:lnTo>
                <a:lnTo>
                  <a:pt x="95873" y="6428"/>
                </a:lnTo>
                <a:lnTo>
                  <a:pt x="87929" y="1490"/>
                </a:lnTo>
                <a:lnTo>
                  <a:pt x="82361" y="0"/>
                </a:lnTo>
                <a:lnTo>
                  <a:pt x="79542" y="555"/>
                </a:lnTo>
                <a:lnTo>
                  <a:pt x="71026" y="4935"/>
                </a:lnTo>
                <a:lnTo>
                  <a:pt x="65324" y="6294"/>
                </a:lnTo>
                <a:lnTo>
                  <a:pt x="59614" y="9438"/>
                </a:lnTo>
                <a:lnTo>
                  <a:pt x="53901" y="14010"/>
                </a:lnTo>
                <a:lnTo>
                  <a:pt x="48188" y="19217"/>
                </a:lnTo>
                <a:lnTo>
                  <a:pt x="30867" y="36213"/>
                </a:lnTo>
                <a:lnTo>
                  <a:pt x="23663" y="43373"/>
                </a:lnTo>
                <a:lnTo>
                  <a:pt x="21361" y="47568"/>
                </a:lnTo>
                <a:lnTo>
                  <a:pt x="19826" y="52270"/>
                </a:lnTo>
                <a:lnTo>
                  <a:pt x="18802" y="57309"/>
                </a:lnTo>
                <a:lnTo>
                  <a:pt x="17168" y="62574"/>
                </a:lnTo>
                <a:lnTo>
                  <a:pt x="15126" y="67989"/>
                </a:lnTo>
                <a:lnTo>
                  <a:pt x="12811" y="73504"/>
                </a:lnTo>
                <a:lnTo>
                  <a:pt x="11269" y="78133"/>
                </a:lnTo>
                <a:lnTo>
                  <a:pt x="10240" y="82172"/>
                </a:lnTo>
                <a:lnTo>
                  <a:pt x="9555" y="85816"/>
                </a:lnTo>
                <a:lnTo>
                  <a:pt x="8146" y="90151"/>
                </a:lnTo>
                <a:lnTo>
                  <a:pt x="6253" y="94946"/>
                </a:lnTo>
                <a:lnTo>
                  <a:pt x="4040" y="100048"/>
                </a:lnTo>
                <a:lnTo>
                  <a:pt x="2563" y="105354"/>
                </a:lnTo>
                <a:lnTo>
                  <a:pt x="1579" y="110796"/>
                </a:lnTo>
                <a:lnTo>
                  <a:pt x="924" y="116330"/>
                </a:lnTo>
                <a:lnTo>
                  <a:pt x="486" y="121923"/>
                </a:lnTo>
                <a:lnTo>
                  <a:pt x="194" y="127558"/>
                </a:lnTo>
                <a:lnTo>
                  <a:pt x="0" y="133219"/>
                </a:lnTo>
                <a:lnTo>
                  <a:pt x="823" y="137945"/>
                </a:lnTo>
                <a:lnTo>
                  <a:pt x="2324" y="142049"/>
                </a:lnTo>
                <a:lnTo>
                  <a:pt x="4278" y="145737"/>
                </a:lnTo>
                <a:lnTo>
                  <a:pt x="6533" y="149149"/>
                </a:lnTo>
                <a:lnTo>
                  <a:pt x="8987" y="152375"/>
                </a:lnTo>
                <a:lnTo>
                  <a:pt x="11576" y="155479"/>
                </a:lnTo>
                <a:lnTo>
                  <a:pt x="13303" y="158500"/>
                </a:lnTo>
                <a:lnTo>
                  <a:pt x="14455" y="161467"/>
                </a:lnTo>
                <a:lnTo>
                  <a:pt x="15221" y="164398"/>
                </a:lnTo>
                <a:lnTo>
                  <a:pt x="18614" y="170194"/>
                </a:lnTo>
                <a:lnTo>
                  <a:pt x="23297" y="175945"/>
                </a:lnTo>
                <a:lnTo>
                  <a:pt x="28553" y="181676"/>
                </a:lnTo>
                <a:lnTo>
                  <a:pt x="32241" y="183585"/>
                </a:lnTo>
                <a:lnTo>
                  <a:pt x="41418" y="185706"/>
                </a:lnTo>
                <a:lnTo>
                  <a:pt x="52744" y="186901"/>
                </a:lnTo>
                <a:lnTo>
                  <a:pt x="61643" y="184640"/>
                </a:lnTo>
                <a:lnTo>
                  <a:pt x="71949" y="181413"/>
                </a:lnTo>
                <a:lnTo>
                  <a:pt x="82878" y="179979"/>
                </a:lnTo>
                <a:lnTo>
                  <a:pt x="88460" y="177691"/>
                </a:lnTo>
                <a:lnTo>
                  <a:pt x="94086" y="174261"/>
                </a:lnTo>
                <a:lnTo>
                  <a:pt x="99742" y="170069"/>
                </a:lnTo>
                <a:lnTo>
                  <a:pt x="105417" y="166323"/>
                </a:lnTo>
                <a:lnTo>
                  <a:pt x="111106" y="162872"/>
                </a:lnTo>
                <a:lnTo>
                  <a:pt x="116803" y="159619"/>
                </a:lnTo>
                <a:lnTo>
                  <a:pt x="128214" y="153465"/>
                </a:lnTo>
                <a:lnTo>
                  <a:pt x="151062" y="141753"/>
                </a:lnTo>
                <a:lnTo>
                  <a:pt x="157728" y="137920"/>
                </a:lnTo>
                <a:lnTo>
                  <a:pt x="165030" y="133459"/>
                </a:lnTo>
                <a:lnTo>
                  <a:pt x="172755" y="128581"/>
                </a:lnTo>
                <a:lnTo>
                  <a:pt x="178858" y="123423"/>
                </a:lnTo>
                <a:lnTo>
                  <a:pt x="183879" y="118080"/>
                </a:lnTo>
                <a:lnTo>
                  <a:pt x="188179" y="112613"/>
                </a:lnTo>
                <a:lnTo>
                  <a:pt x="191998" y="108016"/>
                </a:lnTo>
                <a:lnTo>
                  <a:pt x="195496" y="103998"/>
                </a:lnTo>
                <a:lnTo>
                  <a:pt x="198781" y="100368"/>
                </a:lnTo>
                <a:lnTo>
                  <a:pt x="201924" y="96042"/>
                </a:lnTo>
                <a:lnTo>
                  <a:pt x="204971" y="91254"/>
                </a:lnTo>
                <a:lnTo>
                  <a:pt x="207956" y="86156"/>
                </a:lnTo>
                <a:lnTo>
                  <a:pt x="210897" y="81805"/>
                </a:lnTo>
                <a:lnTo>
                  <a:pt x="213811" y="77952"/>
                </a:lnTo>
                <a:lnTo>
                  <a:pt x="216706" y="74431"/>
                </a:lnTo>
                <a:lnTo>
                  <a:pt x="218636" y="70178"/>
                </a:lnTo>
                <a:lnTo>
                  <a:pt x="219923" y="65438"/>
                </a:lnTo>
                <a:lnTo>
                  <a:pt x="220781" y="60373"/>
                </a:lnTo>
                <a:lnTo>
                  <a:pt x="222305" y="56044"/>
                </a:lnTo>
                <a:lnTo>
                  <a:pt x="224274" y="52206"/>
                </a:lnTo>
                <a:lnTo>
                  <a:pt x="226539" y="48694"/>
                </a:lnTo>
                <a:lnTo>
                  <a:pt x="228049" y="45401"/>
                </a:lnTo>
                <a:lnTo>
                  <a:pt x="229055" y="42253"/>
                </a:lnTo>
                <a:lnTo>
                  <a:pt x="229727" y="39201"/>
                </a:lnTo>
                <a:lnTo>
                  <a:pt x="229221" y="36214"/>
                </a:lnTo>
                <a:lnTo>
                  <a:pt x="227932" y="33271"/>
                </a:lnTo>
                <a:lnTo>
                  <a:pt x="226120" y="30356"/>
                </a:lnTo>
                <a:lnTo>
                  <a:pt x="224107" y="24577"/>
                </a:lnTo>
                <a:lnTo>
                  <a:pt x="222814" y="17657"/>
                </a:lnTo>
                <a:lnTo>
                  <a:pt x="221756" y="17089"/>
                </a:lnTo>
                <a:lnTo>
                  <a:pt x="218039" y="16458"/>
                </a:lnTo>
                <a:lnTo>
                  <a:pt x="216667" y="17243"/>
                </a:lnTo>
                <a:lnTo>
                  <a:pt x="215752" y="18718"/>
                </a:lnTo>
                <a:lnTo>
                  <a:pt x="215143" y="20654"/>
                </a:lnTo>
                <a:lnTo>
                  <a:pt x="211925" y="25345"/>
                </a:lnTo>
                <a:lnTo>
                  <a:pt x="209734" y="27930"/>
                </a:lnTo>
                <a:lnTo>
                  <a:pt x="207320" y="31558"/>
                </a:lnTo>
                <a:lnTo>
                  <a:pt x="204759" y="35881"/>
                </a:lnTo>
                <a:lnTo>
                  <a:pt x="202099" y="40669"/>
                </a:lnTo>
                <a:lnTo>
                  <a:pt x="199374" y="44813"/>
                </a:lnTo>
                <a:lnTo>
                  <a:pt x="196603" y="48528"/>
                </a:lnTo>
                <a:lnTo>
                  <a:pt x="193805" y="51957"/>
                </a:lnTo>
                <a:lnTo>
                  <a:pt x="190986" y="56149"/>
                </a:lnTo>
                <a:lnTo>
                  <a:pt x="188154" y="60848"/>
                </a:lnTo>
                <a:lnTo>
                  <a:pt x="185314" y="65886"/>
                </a:lnTo>
                <a:lnTo>
                  <a:pt x="179618" y="76563"/>
                </a:lnTo>
                <a:lnTo>
                  <a:pt x="176766" y="82078"/>
                </a:lnTo>
                <a:lnTo>
                  <a:pt x="174864" y="86706"/>
                </a:lnTo>
                <a:lnTo>
                  <a:pt x="173597" y="90744"/>
                </a:lnTo>
                <a:lnTo>
                  <a:pt x="172752" y="94389"/>
                </a:lnTo>
                <a:lnTo>
                  <a:pt x="172188" y="98724"/>
                </a:lnTo>
                <a:lnTo>
                  <a:pt x="171812" y="103519"/>
                </a:lnTo>
                <a:lnTo>
                  <a:pt x="171562" y="108620"/>
                </a:lnTo>
                <a:lnTo>
                  <a:pt x="172347" y="113926"/>
                </a:lnTo>
                <a:lnTo>
                  <a:pt x="173824" y="119369"/>
                </a:lnTo>
                <a:lnTo>
                  <a:pt x="175760" y="124902"/>
                </a:lnTo>
                <a:lnTo>
                  <a:pt x="177052" y="129543"/>
                </a:lnTo>
                <a:lnTo>
                  <a:pt x="177912" y="133590"/>
                </a:lnTo>
                <a:lnTo>
                  <a:pt x="178486" y="137240"/>
                </a:lnTo>
                <a:lnTo>
                  <a:pt x="179820" y="141579"/>
                </a:lnTo>
                <a:lnTo>
                  <a:pt x="181664" y="146376"/>
                </a:lnTo>
                <a:lnTo>
                  <a:pt x="183844" y="151479"/>
                </a:lnTo>
                <a:lnTo>
                  <a:pt x="185298" y="155834"/>
                </a:lnTo>
                <a:lnTo>
                  <a:pt x="186267" y="159690"/>
                </a:lnTo>
                <a:lnTo>
                  <a:pt x="186914" y="163213"/>
                </a:lnTo>
                <a:lnTo>
                  <a:pt x="188297" y="165561"/>
                </a:lnTo>
                <a:lnTo>
                  <a:pt x="190172" y="167127"/>
                </a:lnTo>
                <a:lnTo>
                  <a:pt x="192374" y="168171"/>
                </a:lnTo>
                <a:lnTo>
                  <a:pt x="197361" y="171871"/>
                </a:lnTo>
                <a:lnTo>
                  <a:pt x="200024" y="174191"/>
                </a:lnTo>
                <a:lnTo>
                  <a:pt x="202752" y="175738"/>
                </a:lnTo>
                <a:lnTo>
                  <a:pt x="208324" y="177456"/>
                </a:lnTo>
                <a:lnTo>
                  <a:pt x="221367" y="178424"/>
                </a:lnTo>
                <a:lnTo>
                  <a:pt x="225553" y="177607"/>
                </a:lnTo>
                <a:lnTo>
                  <a:pt x="239116" y="171992"/>
                </a:lnTo>
                <a:lnTo>
                  <a:pt x="246075" y="170077"/>
                </a:lnTo>
                <a:lnTo>
                  <a:pt x="255519" y="166050"/>
                </a:lnTo>
                <a:lnTo>
                  <a:pt x="263525" y="161086"/>
                </a:lnTo>
                <a:lnTo>
                  <a:pt x="266993" y="158428"/>
                </a:lnTo>
                <a:lnTo>
                  <a:pt x="271211" y="154752"/>
                </a:lnTo>
                <a:lnTo>
                  <a:pt x="275929" y="150396"/>
                </a:lnTo>
                <a:lnTo>
                  <a:pt x="280977" y="145587"/>
                </a:lnTo>
                <a:lnTo>
                  <a:pt x="285296" y="140476"/>
                </a:lnTo>
                <a:lnTo>
                  <a:pt x="289128" y="135163"/>
                </a:lnTo>
                <a:lnTo>
                  <a:pt x="292635" y="129717"/>
                </a:lnTo>
                <a:lnTo>
                  <a:pt x="295925" y="124181"/>
                </a:lnTo>
                <a:lnTo>
                  <a:pt x="299071" y="118585"/>
                </a:lnTo>
                <a:lnTo>
                  <a:pt x="305107" y="107287"/>
                </a:lnTo>
                <a:lnTo>
                  <a:pt x="310964" y="95917"/>
                </a:lnTo>
                <a:lnTo>
                  <a:pt x="312908" y="90217"/>
                </a:lnTo>
                <a:lnTo>
                  <a:pt x="314203" y="84513"/>
                </a:lnTo>
                <a:lnTo>
                  <a:pt x="315066" y="78804"/>
                </a:lnTo>
                <a:lnTo>
                  <a:pt x="316595" y="74047"/>
                </a:lnTo>
                <a:lnTo>
                  <a:pt x="318566" y="69922"/>
                </a:lnTo>
                <a:lnTo>
                  <a:pt x="320833" y="66220"/>
                </a:lnTo>
                <a:lnTo>
                  <a:pt x="322344" y="61847"/>
                </a:lnTo>
                <a:lnTo>
                  <a:pt x="323351" y="57027"/>
                </a:lnTo>
                <a:lnTo>
                  <a:pt x="324023" y="51908"/>
                </a:lnTo>
                <a:lnTo>
                  <a:pt x="325423" y="47543"/>
                </a:lnTo>
                <a:lnTo>
                  <a:pt x="327309" y="43681"/>
                </a:lnTo>
                <a:lnTo>
                  <a:pt x="332629" y="35189"/>
                </a:lnTo>
                <a:lnTo>
                  <a:pt x="333357" y="31488"/>
                </a:lnTo>
                <a:lnTo>
                  <a:pt x="333551" y="29167"/>
                </a:lnTo>
                <a:lnTo>
                  <a:pt x="334632" y="27620"/>
                </a:lnTo>
                <a:lnTo>
                  <a:pt x="336306" y="26589"/>
                </a:lnTo>
                <a:lnTo>
                  <a:pt x="341285" y="24933"/>
                </a:lnTo>
                <a:lnTo>
                  <a:pt x="344506" y="27247"/>
                </a:lnTo>
                <a:lnTo>
                  <a:pt x="346699" y="29198"/>
                </a:lnTo>
                <a:lnTo>
                  <a:pt x="348161" y="31450"/>
                </a:lnTo>
                <a:lnTo>
                  <a:pt x="349785" y="36493"/>
                </a:lnTo>
                <a:lnTo>
                  <a:pt x="353046" y="41910"/>
                </a:lnTo>
                <a:lnTo>
                  <a:pt x="355249" y="44688"/>
                </a:lnTo>
                <a:lnTo>
                  <a:pt x="356719" y="48445"/>
                </a:lnTo>
                <a:lnTo>
                  <a:pt x="357698" y="52855"/>
                </a:lnTo>
                <a:lnTo>
                  <a:pt x="358351" y="57699"/>
                </a:lnTo>
                <a:lnTo>
                  <a:pt x="359738" y="61881"/>
                </a:lnTo>
                <a:lnTo>
                  <a:pt x="361616" y="65622"/>
                </a:lnTo>
                <a:lnTo>
                  <a:pt x="363820" y="69068"/>
                </a:lnTo>
                <a:lnTo>
                  <a:pt x="365290" y="73271"/>
                </a:lnTo>
                <a:lnTo>
                  <a:pt x="366270" y="77978"/>
                </a:lnTo>
                <a:lnTo>
                  <a:pt x="366922" y="83020"/>
                </a:lnTo>
                <a:lnTo>
                  <a:pt x="368311" y="87335"/>
                </a:lnTo>
                <a:lnTo>
                  <a:pt x="370188" y="91164"/>
                </a:lnTo>
                <a:lnTo>
                  <a:pt x="372393" y="94669"/>
                </a:lnTo>
                <a:lnTo>
                  <a:pt x="373862" y="98910"/>
                </a:lnTo>
                <a:lnTo>
                  <a:pt x="374842" y="103643"/>
                </a:lnTo>
                <a:lnTo>
                  <a:pt x="375495" y="108703"/>
                </a:lnTo>
                <a:lnTo>
                  <a:pt x="375930" y="113029"/>
                </a:lnTo>
                <a:lnTo>
                  <a:pt x="376221" y="116866"/>
                </a:lnTo>
                <a:lnTo>
                  <a:pt x="376415" y="120376"/>
                </a:lnTo>
                <a:lnTo>
                  <a:pt x="377496" y="123668"/>
                </a:lnTo>
                <a:lnTo>
                  <a:pt x="379169" y="126816"/>
                </a:lnTo>
                <a:lnTo>
                  <a:pt x="381238" y="129867"/>
                </a:lnTo>
                <a:lnTo>
                  <a:pt x="382616" y="132853"/>
                </a:lnTo>
                <a:lnTo>
                  <a:pt x="383535" y="135797"/>
                </a:lnTo>
                <a:lnTo>
                  <a:pt x="385364" y="144496"/>
                </a:lnTo>
                <a:lnTo>
                  <a:pt x="385374" y="124389"/>
                </a:lnTo>
                <a:lnTo>
                  <a:pt x="386326" y="121581"/>
                </a:lnTo>
                <a:lnTo>
                  <a:pt x="389925" y="115922"/>
                </a:lnTo>
                <a:lnTo>
                  <a:pt x="391265" y="112126"/>
                </a:lnTo>
                <a:lnTo>
                  <a:pt x="392159" y="107691"/>
                </a:lnTo>
                <a:lnTo>
                  <a:pt x="392755" y="102830"/>
                </a:lnTo>
                <a:lnTo>
                  <a:pt x="394104" y="97684"/>
                </a:lnTo>
                <a:lnTo>
                  <a:pt x="395957" y="92348"/>
                </a:lnTo>
                <a:lnTo>
                  <a:pt x="398144" y="86885"/>
                </a:lnTo>
                <a:lnTo>
                  <a:pt x="400555" y="81339"/>
                </a:lnTo>
                <a:lnTo>
                  <a:pt x="405773" y="70096"/>
                </a:lnTo>
                <a:lnTo>
                  <a:pt x="409451" y="65384"/>
                </a:lnTo>
                <a:lnTo>
                  <a:pt x="413808" y="61290"/>
                </a:lnTo>
                <a:lnTo>
                  <a:pt x="418618" y="57608"/>
                </a:lnTo>
                <a:lnTo>
                  <a:pt x="422776" y="54200"/>
                </a:lnTo>
                <a:lnTo>
                  <a:pt x="426501" y="50977"/>
                </a:lnTo>
                <a:lnTo>
                  <a:pt x="429937" y="47875"/>
                </a:lnTo>
                <a:lnTo>
                  <a:pt x="436295" y="41888"/>
                </a:lnTo>
                <a:lnTo>
                  <a:pt x="439323" y="38958"/>
                </a:lnTo>
                <a:lnTo>
                  <a:pt x="442295" y="37005"/>
                </a:lnTo>
                <a:lnTo>
                  <a:pt x="448137" y="34835"/>
                </a:lnTo>
                <a:lnTo>
                  <a:pt x="461331" y="33613"/>
                </a:lnTo>
                <a:lnTo>
                  <a:pt x="472755" y="33251"/>
                </a:lnTo>
                <a:lnTo>
                  <a:pt x="475061" y="34153"/>
                </a:lnTo>
                <a:lnTo>
                  <a:pt x="476598" y="35706"/>
                </a:lnTo>
                <a:lnTo>
                  <a:pt x="479258" y="39973"/>
                </a:lnTo>
                <a:lnTo>
                  <a:pt x="483615" y="45044"/>
                </a:lnTo>
                <a:lnTo>
                  <a:pt x="485158" y="48682"/>
                </a:lnTo>
                <a:lnTo>
                  <a:pt x="486187" y="53012"/>
                </a:lnTo>
                <a:lnTo>
                  <a:pt x="486873" y="57804"/>
                </a:lnTo>
                <a:lnTo>
                  <a:pt x="488282" y="61952"/>
                </a:lnTo>
                <a:lnTo>
                  <a:pt x="490174" y="65669"/>
                </a:lnTo>
                <a:lnTo>
                  <a:pt x="492388" y="69100"/>
                </a:lnTo>
                <a:lnTo>
                  <a:pt x="494817" y="73292"/>
                </a:lnTo>
                <a:lnTo>
                  <a:pt x="500054" y="83030"/>
                </a:lnTo>
                <a:lnTo>
                  <a:pt x="501833" y="87341"/>
                </a:lnTo>
                <a:lnTo>
                  <a:pt x="503019" y="91168"/>
                </a:lnTo>
                <a:lnTo>
                  <a:pt x="503808" y="94671"/>
                </a:lnTo>
                <a:lnTo>
                  <a:pt x="504336" y="98912"/>
                </a:lnTo>
                <a:lnTo>
                  <a:pt x="504687" y="103644"/>
                </a:lnTo>
                <a:lnTo>
                  <a:pt x="504920" y="108704"/>
                </a:lnTo>
                <a:lnTo>
                  <a:pt x="506029" y="113030"/>
                </a:lnTo>
                <a:lnTo>
                  <a:pt x="507721" y="116866"/>
                </a:lnTo>
                <a:lnTo>
                  <a:pt x="513595" y="126780"/>
                </a:lnTo>
                <a:lnTo>
                  <a:pt x="518404" y="127214"/>
                </a:lnTo>
                <a:lnTo>
                  <a:pt x="520732" y="126322"/>
                </a:lnTo>
                <a:lnTo>
                  <a:pt x="528774" y="120587"/>
                </a:lnTo>
                <a:lnTo>
                  <a:pt x="532955" y="116806"/>
                </a:lnTo>
                <a:lnTo>
                  <a:pt x="539678" y="1102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24"/>
          <p:cNvSpPr/>
          <p:nvPr/>
        </p:nvSpPr>
        <p:spPr>
          <a:xfrm>
            <a:off x="7855298" y="2751772"/>
            <a:ext cx="59978" cy="265749"/>
          </a:xfrm>
          <a:custGeom>
            <a:avLst/>
            <a:gdLst/>
            <a:ahLst/>
            <a:cxnLst/>
            <a:rect l="0" t="0" r="0" b="0"/>
            <a:pathLst>
              <a:path w="59978" h="265749">
                <a:moveTo>
                  <a:pt x="8542" y="0"/>
                </a:moveTo>
                <a:lnTo>
                  <a:pt x="323" y="0"/>
                </a:lnTo>
                <a:lnTo>
                  <a:pt x="0" y="7381"/>
                </a:lnTo>
                <a:lnTo>
                  <a:pt x="942" y="8731"/>
                </a:lnTo>
                <a:lnTo>
                  <a:pt x="2523" y="10583"/>
                </a:lnTo>
                <a:lnTo>
                  <a:pt x="4529" y="12770"/>
                </a:lnTo>
                <a:lnTo>
                  <a:pt x="5867" y="16134"/>
                </a:lnTo>
                <a:lnTo>
                  <a:pt x="6758" y="20281"/>
                </a:lnTo>
                <a:lnTo>
                  <a:pt x="7353" y="24950"/>
                </a:lnTo>
                <a:lnTo>
                  <a:pt x="8013" y="32679"/>
                </a:lnTo>
                <a:lnTo>
                  <a:pt x="8307" y="40242"/>
                </a:lnTo>
                <a:lnTo>
                  <a:pt x="8438" y="49953"/>
                </a:lnTo>
                <a:lnTo>
                  <a:pt x="9425" y="55209"/>
                </a:lnTo>
                <a:lnTo>
                  <a:pt x="11035" y="60619"/>
                </a:lnTo>
                <a:lnTo>
                  <a:pt x="13061" y="66130"/>
                </a:lnTo>
                <a:lnTo>
                  <a:pt x="14412" y="72662"/>
                </a:lnTo>
                <a:lnTo>
                  <a:pt x="15313" y="79874"/>
                </a:lnTo>
                <a:lnTo>
                  <a:pt x="15914" y="87539"/>
                </a:lnTo>
                <a:lnTo>
                  <a:pt x="16313" y="94555"/>
                </a:lnTo>
                <a:lnTo>
                  <a:pt x="16758" y="107429"/>
                </a:lnTo>
                <a:lnTo>
                  <a:pt x="17829" y="113529"/>
                </a:lnTo>
                <a:lnTo>
                  <a:pt x="19496" y="119501"/>
                </a:lnTo>
                <a:lnTo>
                  <a:pt x="21559" y="125388"/>
                </a:lnTo>
                <a:lnTo>
                  <a:pt x="22935" y="132169"/>
                </a:lnTo>
                <a:lnTo>
                  <a:pt x="23852" y="139548"/>
                </a:lnTo>
                <a:lnTo>
                  <a:pt x="24463" y="147324"/>
                </a:lnTo>
                <a:lnTo>
                  <a:pt x="25824" y="154414"/>
                </a:lnTo>
                <a:lnTo>
                  <a:pt x="27683" y="161045"/>
                </a:lnTo>
                <a:lnTo>
                  <a:pt x="29874" y="167371"/>
                </a:lnTo>
                <a:lnTo>
                  <a:pt x="32288" y="173493"/>
                </a:lnTo>
                <a:lnTo>
                  <a:pt x="34850" y="179480"/>
                </a:lnTo>
                <a:lnTo>
                  <a:pt x="37511" y="185376"/>
                </a:lnTo>
                <a:lnTo>
                  <a:pt x="39284" y="191211"/>
                </a:lnTo>
                <a:lnTo>
                  <a:pt x="40467" y="197007"/>
                </a:lnTo>
                <a:lnTo>
                  <a:pt x="41256" y="202775"/>
                </a:lnTo>
                <a:lnTo>
                  <a:pt x="42733" y="208526"/>
                </a:lnTo>
                <a:lnTo>
                  <a:pt x="44671" y="214265"/>
                </a:lnTo>
                <a:lnTo>
                  <a:pt x="46916" y="219996"/>
                </a:lnTo>
                <a:lnTo>
                  <a:pt x="48412" y="224769"/>
                </a:lnTo>
                <a:lnTo>
                  <a:pt x="50074" y="232612"/>
                </a:lnTo>
                <a:lnTo>
                  <a:pt x="50813" y="239273"/>
                </a:lnTo>
                <a:lnTo>
                  <a:pt x="51010" y="242383"/>
                </a:lnTo>
                <a:lnTo>
                  <a:pt x="52093" y="245409"/>
                </a:lnTo>
                <a:lnTo>
                  <a:pt x="53769" y="248378"/>
                </a:lnTo>
                <a:lnTo>
                  <a:pt x="59614" y="256660"/>
                </a:lnTo>
                <a:lnTo>
                  <a:pt x="59928" y="263892"/>
                </a:lnTo>
                <a:lnTo>
                  <a:pt x="59977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25"/>
          <p:cNvSpPr/>
          <p:nvPr/>
        </p:nvSpPr>
        <p:spPr>
          <a:xfrm>
            <a:off x="7803832" y="2772627"/>
            <a:ext cx="360046" cy="200690"/>
          </a:xfrm>
          <a:custGeom>
            <a:avLst/>
            <a:gdLst/>
            <a:ahLst/>
            <a:cxnLst/>
            <a:rect l="0" t="0" r="0" b="0"/>
            <a:pathLst>
              <a:path w="360046" h="200690">
                <a:moveTo>
                  <a:pt x="0" y="82015"/>
                </a:moveTo>
                <a:lnTo>
                  <a:pt x="28620" y="82015"/>
                </a:lnTo>
                <a:lnTo>
                  <a:pt x="36849" y="79475"/>
                </a:lnTo>
                <a:lnTo>
                  <a:pt x="46858" y="76124"/>
                </a:lnTo>
                <a:lnTo>
                  <a:pt x="57656" y="74634"/>
                </a:lnTo>
                <a:lnTo>
                  <a:pt x="64155" y="74237"/>
                </a:lnTo>
                <a:lnTo>
                  <a:pt x="78996" y="73795"/>
                </a:lnTo>
                <a:lnTo>
                  <a:pt x="86001" y="72726"/>
                </a:lnTo>
                <a:lnTo>
                  <a:pt x="92577" y="71060"/>
                </a:lnTo>
                <a:lnTo>
                  <a:pt x="98865" y="68997"/>
                </a:lnTo>
                <a:lnTo>
                  <a:pt x="105915" y="67621"/>
                </a:lnTo>
                <a:lnTo>
                  <a:pt x="113473" y="66704"/>
                </a:lnTo>
                <a:lnTo>
                  <a:pt x="121369" y="66093"/>
                </a:lnTo>
                <a:lnTo>
                  <a:pt x="129489" y="65685"/>
                </a:lnTo>
                <a:lnTo>
                  <a:pt x="146133" y="65232"/>
                </a:lnTo>
                <a:lnTo>
                  <a:pt x="153620" y="64159"/>
                </a:lnTo>
                <a:lnTo>
                  <a:pt x="160515" y="62491"/>
                </a:lnTo>
                <a:lnTo>
                  <a:pt x="167018" y="60427"/>
                </a:lnTo>
                <a:lnTo>
                  <a:pt x="174211" y="59050"/>
                </a:lnTo>
                <a:lnTo>
                  <a:pt x="181863" y="58133"/>
                </a:lnTo>
                <a:lnTo>
                  <a:pt x="189821" y="57521"/>
                </a:lnTo>
                <a:lnTo>
                  <a:pt x="197033" y="56161"/>
                </a:lnTo>
                <a:lnTo>
                  <a:pt x="203745" y="54301"/>
                </a:lnTo>
                <a:lnTo>
                  <a:pt x="210125" y="52109"/>
                </a:lnTo>
                <a:lnTo>
                  <a:pt x="216283" y="49696"/>
                </a:lnTo>
                <a:lnTo>
                  <a:pt x="222294" y="47134"/>
                </a:lnTo>
                <a:lnTo>
                  <a:pt x="234053" y="41747"/>
                </a:lnTo>
                <a:lnTo>
                  <a:pt x="245629" y="36178"/>
                </a:lnTo>
                <a:lnTo>
                  <a:pt x="254583" y="33068"/>
                </a:lnTo>
                <a:lnTo>
                  <a:pt x="262691" y="30733"/>
                </a:lnTo>
                <a:lnTo>
                  <a:pt x="272644" y="26521"/>
                </a:lnTo>
                <a:lnTo>
                  <a:pt x="280878" y="24014"/>
                </a:lnTo>
                <a:lnTo>
                  <a:pt x="284406" y="23345"/>
                </a:lnTo>
                <a:lnTo>
                  <a:pt x="286759" y="21947"/>
                </a:lnTo>
                <a:lnTo>
                  <a:pt x="288328" y="20062"/>
                </a:lnTo>
                <a:lnTo>
                  <a:pt x="290846" y="14744"/>
                </a:lnTo>
                <a:lnTo>
                  <a:pt x="291282" y="9272"/>
                </a:lnTo>
                <a:lnTo>
                  <a:pt x="292295" y="7802"/>
                </a:lnTo>
                <a:lnTo>
                  <a:pt x="293923" y="6822"/>
                </a:lnTo>
                <a:lnTo>
                  <a:pt x="295961" y="6169"/>
                </a:lnTo>
                <a:lnTo>
                  <a:pt x="296368" y="5734"/>
                </a:lnTo>
                <a:lnTo>
                  <a:pt x="295686" y="5443"/>
                </a:lnTo>
                <a:lnTo>
                  <a:pt x="294279" y="5250"/>
                </a:lnTo>
                <a:lnTo>
                  <a:pt x="290176" y="2495"/>
                </a:lnTo>
                <a:lnTo>
                  <a:pt x="287748" y="426"/>
                </a:lnTo>
                <a:lnTo>
                  <a:pt x="285177" y="0"/>
                </a:lnTo>
                <a:lnTo>
                  <a:pt x="282510" y="668"/>
                </a:lnTo>
                <a:lnTo>
                  <a:pt x="279780" y="2067"/>
                </a:lnTo>
                <a:lnTo>
                  <a:pt x="271668" y="3620"/>
                </a:lnTo>
                <a:lnTo>
                  <a:pt x="266837" y="4034"/>
                </a:lnTo>
                <a:lnTo>
                  <a:pt x="262664" y="5263"/>
                </a:lnTo>
                <a:lnTo>
                  <a:pt x="255487" y="9168"/>
                </a:lnTo>
                <a:lnTo>
                  <a:pt x="246583" y="14079"/>
                </a:lnTo>
                <a:lnTo>
                  <a:pt x="225344" y="24992"/>
                </a:lnTo>
                <a:lnTo>
                  <a:pt x="216676" y="30636"/>
                </a:lnTo>
                <a:lnTo>
                  <a:pt x="213031" y="33475"/>
                </a:lnTo>
                <a:lnTo>
                  <a:pt x="208695" y="37273"/>
                </a:lnTo>
                <a:lnTo>
                  <a:pt x="203900" y="41709"/>
                </a:lnTo>
                <a:lnTo>
                  <a:pt x="198799" y="46572"/>
                </a:lnTo>
                <a:lnTo>
                  <a:pt x="194444" y="51719"/>
                </a:lnTo>
                <a:lnTo>
                  <a:pt x="190590" y="57055"/>
                </a:lnTo>
                <a:lnTo>
                  <a:pt x="187068" y="62518"/>
                </a:lnTo>
                <a:lnTo>
                  <a:pt x="183767" y="67112"/>
                </a:lnTo>
                <a:lnTo>
                  <a:pt x="180613" y="71127"/>
                </a:lnTo>
                <a:lnTo>
                  <a:pt x="177559" y="74756"/>
                </a:lnTo>
                <a:lnTo>
                  <a:pt x="174570" y="79081"/>
                </a:lnTo>
                <a:lnTo>
                  <a:pt x="171626" y="83869"/>
                </a:lnTo>
                <a:lnTo>
                  <a:pt x="168710" y="88966"/>
                </a:lnTo>
                <a:lnTo>
                  <a:pt x="166766" y="94269"/>
                </a:lnTo>
                <a:lnTo>
                  <a:pt x="165469" y="99709"/>
                </a:lnTo>
                <a:lnTo>
                  <a:pt x="164606" y="105241"/>
                </a:lnTo>
                <a:lnTo>
                  <a:pt x="163077" y="110834"/>
                </a:lnTo>
                <a:lnTo>
                  <a:pt x="161106" y="116468"/>
                </a:lnTo>
                <a:lnTo>
                  <a:pt x="158840" y="122129"/>
                </a:lnTo>
                <a:lnTo>
                  <a:pt x="157327" y="127807"/>
                </a:lnTo>
                <a:lnTo>
                  <a:pt x="156320" y="133498"/>
                </a:lnTo>
                <a:lnTo>
                  <a:pt x="155648" y="139197"/>
                </a:lnTo>
                <a:lnTo>
                  <a:pt x="155201" y="143949"/>
                </a:lnTo>
                <a:lnTo>
                  <a:pt x="154903" y="148069"/>
                </a:lnTo>
                <a:lnTo>
                  <a:pt x="154703" y="151769"/>
                </a:lnTo>
                <a:lnTo>
                  <a:pt x="155523" y="155188"/>
                </a:lnTo>
                <a:lnTo>
                  <a:pt x="157022" y="158419"/>
                </a:lnTo>
                <a:lnTo>
                  <a:pt x="161227" y="164550"/>
                </a:lnTo>
                <a:lnTo>
                  <a:pt x="166272" y="170450"/>
                </a:lnTo>
                <a:lnTo>
                  <a:pt x="174229" y="176247"/>
                </a:lnTo>
                <a:lnTo>
                  <a:pt x="183163" y="181998"/>
                </a:lnTo>
                <a:lnTo>
                  <a:pt x="190308" y="187730"/>
                </a:lnTo>
                <a:lnTo>
                  <a:pt x="196659" y="190912"/>
                </a:lnTo>
                <a:lnTo>
                  <a:pt x="203610" y="193279"/>
                </a:lnTo>
                <a:lnTo>
                  <a:pt x="213049" y="197506"/>
                </a:lnTo>
                <a:lnTo>
                  <a:pt x="223594" y="200019"/>
                </a:lnTo>
                <a:lnTo>
                  <a:pt x="229072" y="200689"/>
                </a:lnTo>
                <a:lnTo>
                  <a:pt x="240240" y="198894"/>
                </a:lnTo>
                <a:lnTo>
                  <a:pt x="245885" y="197082"/>
                </a:lnTo>
                <a:lnTo>
                  <a:pt x="251553" y="195874"/>
                </a:lnTo>
                <a:lnTo>
                  <a:pt x="257237" y="195068"/>
                </a:lnTo>
                <a:lnTo>
                  <a:pt x="262932" y="194532"/>
                </a:lnTo>
                <a:lnTo>
                  <a:pt x="268633" y="193221"/>
                </a:lnTo>
                <a:lnTo>
                  <a:pt x="274339" y="191395"/>
                </a:lnTo>
                <a:lnTo>
                  <a:pt x="280047" y="189225"/>
                </a:lnTo>
                <a:lnTo>
                  <a:pt x="285759" y="186826"/>
                </a:lnTo>
                <a:lnTo>
                  <a:pt x="291470" y="184274"/>
                </a:lnTo>
                <a:lnTo>
                  <a:pt x="302897" y="178899"/>
                </a:lnTo>
                <a:lnTo>
                  <a:pt x="331471" y="164847"/>
                </a:lnTo>
                <a:lnTo>
                  <a:pt x="340360" y="159152"/>
                </a:lnTo>
                <a:lnTo>
                  <a:pt x="344065" y="156300"/>
                </a:lnTo>
                <a:lnTo>
                  <a:pt x="350720" y="153130"/>
                </a:lnTo>
                <a:lnTo>
                  <a:pt x="360045" y="150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26"/>
          <p:cNvSpPr/>
          <p:nvPr/>
        </p:nvSpPr>
        <p:spPr>
          <a:xfrm>
            <a:off x="8215312" y="2794679"/>
            <a:ext cx="257176" cy="179966"/>
          </a:xfrm>
          <a:custGeom>
            <a:avLst/>
            <a:gdLst/>
            <a:ahLst/>
            <a:cxnLst/>
            <a:rect l="0" t="0" r="0" b="0"/>
            <a:pathLst>
              <a:path w="257176" h="179966">
                <a:moveTo>
                  <a:pt x="0" y="8528"/>
                </a:moveTo>
                <a:lnTo>
                  <a:pt x="0" y="37147"/>
                </a:lnTo>
                <a:lnTo>
                  <a:pt x="953" y="40943"/>
                </a:lnTo>
                <a:lnTo>
                  <a:pt x="2539" y="45378"/>
                </a:lnTo>
                <a:lnTo>
                  <a:pt x="4551" y="50239"/>
                </a:lnTo>
                <a:lnTo>
                  <a:pt x="6844" y="55386"/>
                </a:lnTo>
                <a:lnTo>
                  <a:pt x="11932" y="66184"/>
                </a:lnTo>
                <a:lnTo>
                  <a:pt x="13670" y="70778"/>
                </a:lnTo>
                <a:lnTo>
                  <a:pt x="14829" y="74793"/>
                </a:lnTo>
                <a:lnTo>
                  <a:pt x="15601" y="78422"/>
                </a:lnTo>
                <a:lnTo>
                  <a:pt x="17068" y="82747"/>
                </a:lnTo>
                <a:lnTo>
                  <a:pt x="18998" y="87535"/>
                </a:lnTo>
                <a:lnTo>
                  <a:pt x="21239" y="92632"/>
                </a:lnTo>
                <a:lnTo>
                  <a:pt x="24636" y="97935"/>
                </a:lnTo>
                <a:lnTo>
                  <a:pt x="28807" y="103375"/>
                </a:lnTo>
                <a:lnTo>
                  <a:pt x="33492" y="108907"/>
                </a:lnTo>
                <a:lnTo>
                  <a:pt x="36616" y="113547"/>
                </a:lnTo>
                <a:lnTo>
                  <a:pt x="38698" y="117593"/>
                </a:lnTo>
                <a:lnTo>
                  <a:pt x="40086" y="121243"/>
                </a:lnTo>
                <a:lnTo>
                  <a:pt x="41965" y="125582"/>
                </a:lnTo>
                <a:lnTo>
                  <a:pt x="46591" y="135482"/>
                </a:lnTo>
                <a:lnTo>
                  <a:pt x="49158" y="139836"/>
                </a:lnTo>
                <a:lnTo>
                  <a:pt x="51822" y="143692"/>
                </a:lnTo>
                <a:lnTo>
                  <a:pt x="54550" y="147215"/>
                </a:lnTo>
                <a:lnTo>
                  <a:pt x="56370" y="150516"/>
                </a:lnTo>
                <a:lnTo>
                  <a:pt x="57582" y="153669"/>
                </a:lnTo>
                <a:lnTo>
                  <a:pt x="58391" y="156724"/>
                </a:lnTo>
                <a:lnTo>
                  <a:pt x="58930" y="159713"/>
                </a:lnTo>
                <a:lnTo>
                  <a:pt x="59289" y="162658"/>
                </a:lnTo>
                <a:lnTo>
                  <a:pt x="59529" y="165574"/>
                </a:lnTo>
                <a:lnTo>
                  <a:pt x="60640" y="168470"/>
                </a:lnTo>
                <a:lnTo>
                  <a:pt x="62335" y="171354"/>
                </a:lnTo>
                <a:lnTo>
                  <a:pt x="68532" y="179912"/>
                </a:lnTo>
                <a:lnTo>
                  <a:pt x="68570" y="179965"/>
                </a:lnTo>
                <a:lnTo>
                  <a:pt x="68578" y="175423"/>
                </a:lnTo>
                <a:lnTo>
                  <a:pt x="67625" y="173132"/>
                </a:lnTo>
                <a:lnTo>
                  <a:pt x="64028" y="168045"/>
                </a:lnTo>
                <a:lnTo>
                  <a:pt x="61735" y="166308"/>
                </a:lnTo>
                <a:lnTo>
                  <a:pt x="59255" y="165150"/>
                </a:lnTo>
                <a:lnTo>
                  <a:pt x="56648" y="164377"/>
                </a:lnTo>
                <a:lnTo>
                  <a:pt x="53958" y="161958"/>
                </a:lnTo>
                <a:lnTo>
                  <a:pt x="51212" y="158439"/>
                </a:lnTo>
                <a:lnTo>
                  <a:pt x="48429" y="154189"/>
                </a:lnTo>
                <a:lnTo>
                  <a:pt x="46573" y="150403"/>
                </a:lnTo>
                <a:lnTo>
                  <a:pt x="45336" y="146926"/>
                </a:lnTo>
                <a:lnTo>
                  <a:pt x="44512" y="143656"/>
                </a:lnTo>
                <a:lnTo>
                  <a:pt x="43962" y="140523"/>
                </a:lnTo>
                <a:lnTo>
                  <a:pt x="43596" y="137483"/>
                </a:lnTo>
                <a:lnTo>
                  <a:pt x="43351" y="134503"/>
                </a:lnTo>
                <a:lnTo>
                  <a:pt x="43188" y="130611"/>
                </a:lnTo>
                <a:lnTo>
                  <a:pt x="43008" y="121207"/>
                </a:lnTo>
                <a:lnTo>
                  <a:pt x="42905" y="105203"/>
                </a:lnTo>
                <a:lnTo>
                  <a:pt x="43844" y="99648"/>
                </a:lnTo>
                <a:lnTo>
                  <a:pt x="45422" y="94040"/>
                </a:lnTo>
                <a:lnTo>
                  <a:pt x="47426" y="88396"/>
                </a:lnTo>
                <a:lnTo>
                  <a:pt x="49715" y="83681"/>
                </a:lnTo>
                <a:lnTo>
                  <a:pt x="52194" y="79585"/>
                </a:lnTo>
                <a:lnTo>
                  <a:pt x="54798" y="75902"/>
                </a:lnTo>
                <a:lnTo>
                  <a:pt x="58440" y="71541"/>
                </a:lnTo>
                <a:lnTo>
                  <a:pt x="62772" y="66729"/>
                </a:lnTo>
                <a:lnTo>
                  <a:pt x="72666" y="56303"/>
                </a:lnTo>
                <a:lnTo>
                  <a:pt x="83414" y="45319"/>
                </a:lnTo>
                <a:lnTo>
                  <a:pt x="89899" y="40675"/>
                </a:lnTo>
                <a:lnTo>
                  <a:pt x="97080" y="36627"/>
                </a:lnTo>
                <a:lnTo>
                  <a:pt x="124587" y="23286"/>
                </a:lnTo>
                <a:lnTo>
                  <a:pt x="131635" y="20272"/>
                </a:lnTo>
                <a:lnTo>
                  <a:pt x="139192" y="17310"/>
                </a:lnTo>
                <a:lnTo>
                  <a:pt x="155208" y="11478"/>
                </a:lnTo>
                <a:lnTo>
                  <a:pt x="171851" y="5712"/>
                </a:lnTo>
                <a:lnTo>
                  <a:pt x="179337" y="3793"/>
                </a:lnTo>
                <a:lnTo>
                  <a:pt x="186234" y="2514"/>
                </a:lnTo>
                <a:lnTo>
                  <a:pt x="192736" y="1661"/>
                </a:lnTo>
                <a:lnTo>
                  <a:pt x="198975" y="1093"/>
                </a:lnTo>
                <a:lnTo>
                  <a:pt x="205040" y="714"/>
                </a:lnTo>
                <a:lnTo>
                  <a:pt x="216860" y="293"/>
                </a:lnTo>
                <a:lnTo>
                  <a:pt x="236603" y="0"/>
                </a:lnTo>
                <a:lnTo>
                  <a:pt x="238698" y="938"/>
                </a:lnTo>
                <a:lnTo>
                  <a:pt x="243565" y="4519"/>
                </a:lnTo>
                <a:lnTo>
                  <a:pt x="248904" y="9287"/>
                </a:lnTo>
                <a:lnTo>
                  <a:pt x="257175" y="17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27"/>
          <p:cNvSpPr/>
          <p:nvPr/>
        </p:nvSpPr>
        <p:spPr>
          <a:xfrm>
            <a:off x="6637972" y="3120389"/>
            <a:ext cx="34291" cy="197169"/>
          </a:xfrm>
          <a:custGeom>
            <a:avLst/>
            <a:gdLst/>
            <a:ahLst/>
            <a:cxnLst/>
            <a:rect l="0" t="0" r="0" b="0"/>
            <a:pathLst>
              <a:path w="34291" h="19716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2"/>
                </a:lnTo>
                <a:lnTo>
                  <a:pt x="9290" y="6845"/>
                </a:lnTo>
                <a:lnTo>
                  <a:pt x="10956" y="9326"/>
                </a:lnTo>
                <a:lnTo>
                  <a:pt x="13019" y="11932"/>
                </a:lnTo>
                <a:lnTo>
                  <a:pt x="14394" y="14623"/>
                </a:lnTo>
                <a:lnTo>
                  <a:pt x="15311" y="17369"/>
                </a:lnTo>
                <a:lnTo>
                  <a:pt x="15923" y="20152"/>
                </a:lnTo>
                <a:lnTo>
                  <a:pt x="16330" y="23912"/>
                </a:lnTo>
                <a:lnTo>
                  <a:pt x="16602" y="28324"/>
                </a:lnTo>
                <a:lnTo>
                  <a:pt x="16903" y="38306"/>
                </a:lnTo>
                <a:lnTo>
                  <a:pt x="17131" y="70436"/>
                </a:lnTo>
                <a:lnTo>
                  <a:pt x="17145" y="135504"/>
                </a:lnTo>
                <a:lnTo>
                  <a:pt x="18098" y="140819"/>
                </a:lnTo>
                <a:lnTo>
                  <a:pt x="19685" y="146267"/>
                </a:lnTo>
                <a:lnTo>
                  <a:pt x="21696" y="151804"/>
                </a:lnTo>
                <a:lnTo>
                  <a:pt x="23036" y="156448"/>
                </a:lnTo>
                <a:lnTo>
                  <a:pt x="23930" y="160496"/>
                </a:lnTo>
                <a:lnTo>
                  <a:pt x="24526" y="164148"/>
                </a:lnTo>
                <a:lnTo>
                  <a:pt x="24923" y="167535"/>
                </a:lnTo>
                <a:lnTo>
                  <a:pt x="25188" y="170745"/>
                </a:lnTo>
                <a:lnTo>
                  <a:pt x="25482" y="176852"/>
                </a:lnTo>
                <a:lnTo>
                  <a:pt x="25687" y="186861"/>
                </a:lnTo>
                <a:lnTo>
                  <a:pt x="25708" y="192632"/>
                </a:lnTo>
                <a:lnTo>
                  <a:pt x="26664" y="194144"/>
                </a:lnTo>
                <a:lnTo>
                  <a:pt x="28254" y="195152"/>
                </a:lnTo>
                <a:lnTo>
                  <a:pt x="3429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28"/>
          <p:cNvSpPr/>
          <p:nvPr/>
        </p:nvSpPr>
        <p:spPr>
          <a:xfrm>
            <a:off x="6543675" y="3180511"/>
            <a:ext cx="351074" cy="110963"/>
          </a:xfrm>
          <a:custGeom>
            <a:avLst/>
            <a:gdLst/>
            <a:ahLst/>
            <a:cxnLst/>
            <a:rect l="0" t="0" r="0" b="0"/>
            <a:pathLst>
              <a:path w="351074" h="110963">
                <a:moveTo>
                  <a:pt x="0" y="51321"/>
                </a:moveTo>
                <a:lnTo>
                  <a:pt x="12770" y="38551"/>
                </a:lnTo>
                <a:lnTo>
                  <a:pt x="16133" y="37092"/>
                </a:lnTo>
                <a:lnTo>
                  <a:pt x="24950" y="35472"/>
                </a:lnTo>
                <a:lnTo>
                  <a:pt x="32678" y="34752"/>
                </a:lnTo>
                <a:lnTo>
                  <a:pt x="36073" y="34560"/>
                </a:lnTo>
                <a:lnTo>
                  <a:pt x="41193" y="33480"/>
                </a:lnTo>
                <a:lnTo>
                  <a:pt x="47465" y="31807"/>
                </a:lnTo>
                <a:lnTo>
                  <a:pt x="54502" y="29739"/>
                </a:lnTo>
                <a:lnTo>
                  <a:pt x="61100" y="28360"/>
                </a:lnTo>
                <a:lnTo>
                  <a:pt x="67403" y="27442"/>
                </a:lnTo>
                <a:lnTo>
                  <a:pt x="73511" y="26829"/>
                </a:lnTo>
                <a:lnTo>
                  <a:pt x="79487" y="25468"/>
                </a:lnTo>
                <a:lnTo>
                  <a:pt x="85376" y="23608"/>
                </a:lnTo>
                <a:lnTo>
                  <a:pt x="91207" y="21416"/>
                </a:lnTo>
                <a:lnTo>
                  <a:pt x="97952" y="19954"/>
                </a:lnTo>
                <a:lnTo>
                  <a:pt x="105306" y="18980"/>
                </a:lnTo>
                <a:lnTo>
                  <a:pt x="113066" y="18330"/>
                </a:lnTo>
                <a:lnTo>
                  <a:pt x="120146" y="17897"/>
                </a:lnTo>
                <a:lnTo>
                  <a:pt x="133090" y="17416"/>
                </a:lnTo>
                <a:lnTo>
                  <a:pt x="140161" y="16335"/>
                </a:lnTo>
                <a:lnTo>
                  <a:pt x="147733" y="14662"/>
                </a:lnTo>
                <a:lnTo>
                  <a:pt x="155639" y="12594"/>
                </a:lnTo>
                <a:lnTo>
                  <a:pt x="162814" y="11216"/>
                </a:lnTo>
                <a:lnTo>
                  <a:pt x="169502" y="10297"/>
                </a:lnTo>
                <a:lnTo>
                  <a:pt x="175866" y="9684"/>
                </a:lnTo>
                <a:lnTo>
                  <a:pt x="182015" y="8323"/>
                </a:lnTo>
                <a:lnTo>
                  <a:pt x="188018" y="6463"/>
                </a:lnTo>
                <a:lnTo>
                  <a:pt x="193925" y="4271"/>
                </a:lnTo>
                <a:lnTo>
                  <a:pt x="200721" y="2809"/>
                </a:lnTo>
                <a:lnTo>
                  <a:pt x="208109" y="1835"/>
                </a:lnTo>
                <a:lnTo>
                  <a:pt x="222032" y="752"/>
                </a:lnTo>
                <a:lnTo>
                  <a:pt x="231395" y="271"/>
                </a:lnTo>
                <a:lnTo>
                  <a:pt x="241272" y="57"/>
                </a:lnTo>
                <a:lnTo>
                  <a:pt x="246573" y="0"/>
                </a:lnTo>
                <a:lnTo>
                  <a:pt x="251059" y="915"/>
                </a:lnTo>
                <a:lnTo>
                  <a:pt x="255003" y="2477"/>
                </a:lnTo>
                <a:lnTo>
                  <a:pt x="261925" y="5800"/>
                </a:lnTo>
                <a:lnTo>
                  <a:pt x="268175" y="7277"/>
                </a:lnTo>
                <a:lnTo>
                  <a:pt x="270224" y="8623"/>
                </a:lnTo>
                <a:lnTo>
                  <a:pt x="271589" y="10474"/>
                </a:lnTo>
                <a:lnTo>
                  <a:pt x="272499" y="12659"/>
                </a:lnTo>
                <a:lnTo>
                  <a:pt x="273106" y="15069"/>
                </a:lnTo>
                <a:lnTo>
                  <a:pt x="273511" y="17628"/>
                </a:lnTo>
                <a:lnTo>
                  <a:pt x="273780" y="20287"/>
                </a:lnTo>
                <a:lnTo>
                  <a:pt x="273008" y="23012"/>
                </a:lnTo>
                <a:lnTo>
                  <a:pt x="271540" y="25780"/>
                </a:lnTo>
                <a:lnTo>
                  <a:pt x="269609" y="28579"/>
                </a:lnTo>
                <a:lnTo>
                  <a:pt x="268322" y="31397"/>
                </a:lnTo>
                <a:lnTo>
                  <a:pt x="267464" y="34229"/>
                </a:lnTo>
                <a:lnTo>
                  <a:pt x="266891" y="37069"/>
                </a:lnTo>
                <a:lnTo>
                  <a:pt x="265558" y="39915"/>
                </a:lnTo>
                <a:lnTo>
                  <a:pt x="263716" y="42764"/>
                </a:lnTo>
                <a:lnTo>
                  <a:pt x="261535" y="45616"/>
                </a:lnTo>
                <a:lnTo>
                  <a:pt x="260081" y="48470"/>
                </a:lnTo>
                <a:lnTo>
                  <a:pt x="259112" y="51326"/>
                </a:lnTo>
                <a:lnTo>
                  <a:pt x="258467" y="54182"/>
                </a:lnTo>
                <a:lnTo>
                  <a:pt x="258036" y="57991"/>
                </a:lnTo>
                <a:lnTo>
                  <a:pt x="257749" y="62435"/>
                </a:lnTo>
                <a:lnTo>
                  <a:pt x="257557" y="67303"/>
                </a:lnTo>
                <a:lnTo>
                  <a:pt x="256478" y="71501"/>
                </a:lnTo>
                <a:lnTo>
                  <a:pt x="254805" y="75252"/>
                </a:lnTo>
                <a:lnTo>
                  <a:pt x="252738" y="78705"/>
                </a:lnTo>
                <a:lnTo>
                  <a:pt x="251359" y="81960"/>
                </a:lnTo>
                <a:lnTo>
                  <a:pt x="250440" y="85081"/>
                </a:lnTo>
                <a:lnTo>
                  <a:pt x="249828" y="88115"/>
                </a:lnTo>
                <a:lnTo>
                  <a:pt x="249418" y="91091"/>
                </a:lnTo>
                <a:lnTo>
                  <a:pt x="249146" y="94027"/>
                </a:lnTo>
                <a:lnTo>
                  <a:pt x="248965" y="96937"/>
                </a:lnTo>
                <a:lnTo>
                  <a:pt x="249797" y="98876"/>
                </a:lnTo>
                <a:lnTo>
                  <a:pt x="251304" y="100170"/>
                </a:lnTo>
                <a:lnTo>
                  <a:pt x="256015" y="102245"/>
                </a:lnTo>
                <a:lnTo>
                  <a:pt x="259199" y="105069"/>
                </a:lnTo>
                <a:lnTo>
                  <a:pt x="264454" y="110092"/>
                </a:lnTo>
                <a:lnTo>
                  <a:pt x="274466" y="110962"/>
                </a:lnTo>
                <a:lnTo>
                  <a:pt x="278227" y="110132"/>
                </a:lnTo>
                <a:lnTo>
                  <a:pt x="284946" y="106669"/>
                </a:lnTo>
                <a:lnTo>
                  <a:pt x="291107" y="104495"/>
                </a:lnTo>
                <a:lnTo>
                  <a:pt x="294084" y="103916"/>
                </a:lnTo>
                <a:lnTo>
                  <a:pt x="299932" y="100732"/>
                </a:lnTo>
                <a:lnTo>
                  <a:pt x="302824" y="98549"/>
                </a:lnTo>
                <a:lnTo>
                  <a:pt x="306658" y="97094"/>
                </a:lnTo>
                <a:lnTo>
                  <a:pt x="315997" y="95477"/>
                </a:lnTo>
                <a:lnTo>
                  <a:pt x="323958" y="92218"/>
                </a:lnTo>
                <a:lnTo>
                  <a:pt x="327414" y="90016"/>
                </a:lnTo>
                <a:lnTo>
                  <a:pt x="330672" y="87595"/>
                </a:lnTo>
                <a:lnTo>
                  <a:pt x="333795" y="85029"/>
                </a:lnTo>
                <a:lnTo>
                  <a:pt x="336830" y="82365"/>
                </a:lnTo>
                <a:lnTo>
                  <a:pt x="338853" y="79638"/>
                </a:lnTo>
                <a:lnTo>
                  <a:pt x="340202" y="76866"/>
                </a:lnTo>
                <a:lnTo>
                  <a:pt x="341101" y="74066"/>
                </a:lnTo>
                <a:lnTo>
                  <a:pt x="342653" y="71247"/>
                </a:lnTo>
                <a:lnTo>
                  <a:pt x="344640" y="68415"/>
                </a:lnTo>
                <a:lnTo>
                  <a:pt x="346918" y="65574"/>
                </a:lnTo>
                <a:lnTo>
                  <a:pt x="348436" y="62728"/>
                </a:lnTo>
                <a:lnTo>
                  <a:pt x="349448" y="59878"/>
                </a:lnTo>
                <a:lnTo>
                  <a:pt x="350122" y="57026"/>
                </a:lnTo>
                <a:lnTo>
                  <a:pt x="350573" y="54172"/>
                </a:lnTo>
                <a:lnTo>
                  <a:pt x="350873" y="51317"/>
                </a:lnTo>
                <a:lnTo>
                  <a:pt x="351073" y="48461"/>
                </a:lnTo>
                <a:lnTo>
                  <a:pt x="350253" y="45604"/>
                </a:lnTo>
                <a:lnTo>
                  <a:pt x="348754" y="42747"/>
                </a:lnTo>
                <a:lnTo>
                  <a:pt x="344056" y="35869"/>
                </a:lnTo>
                <a:lnTo>
                  <a:pt x="342718" y="34352"/>
                </a:lnTo>
                <a:lnTo>
                  <a:pt x="338691" y="30127"/>
                </a:lnTo>
                <a:lnTo>
                  <a:pt x="335332" y="27667"/>
                </a:lnTo>
                <a:lnTo>
                  <a:pt x="331186" y="25074"/>
                </a:lnTo>
                <a:lnTo>
                  <a:pt x="326518" y="22393"/>
                </a:lnTo>
                <a:lnTo>
                  <a:pt x="316252" y="19414"/>
                </a:lnTo>
                <a:lnTo>
                  <a:pt x="306291" y="18090"/>
                </a:lnTo>
                <a:lnTo>
                  <a:pt x="298689" y="17502"/>
                </a:lnTo>
                <a:lnTo>
                  <a:pt x="289596" y="14700"/>
                </a:lnTo>
                <a:lnTo>
                  <a:pt x="284504" y="12620"/>
                </a:lnTo>
                <a:lnTo>
                  <a:pt x="276306" y="10308"/>
                </a:lnTo>
                <a:lnTo>
                  <a:pt x="266336" y="9007"/>
                </a:lnTo>
                <a:lnTo>
                  <a:pt x="257349" y="8621"/>
                </a:lnTo>
                <a:lnTo>
                  <a:pt x="241733" y="8468"/>
                </a:lnTo>
                <a:lnTo>
                  <a:pt x="231457" y="84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29"/>
          <p:cNvSpPr/>
          <p:nvPr/>
        </p:nvSpPr>
        <p:spPr>
          <a:xfrm>
            <a:off x="7127002" y="3146460"/>
            <a:ext cx="102474" cy="170948"/>
          </a:xfrm>
          <a:custGeom>
            <a:avLst/>
            <a:gdLst/>
            <a:ahLst/>
            <a:cxnLst/>
            <a:rect l="0" t="0" r="0" b="0"/>
            <a:pathLst>
              <a:path w="102474" h="170948">
                <a:moveTo>
                  <a:pt x="102473" y="8220"/>
                </a:moveTo>
                <a:lnTo>
                  <a:pt x="97922" y="8220"/>
                </a:lnTo>
                <a:lnTo>
                  <a:pt x="96581" y="7267"/>
                </a:lnTo>
                <a:lnTo>
                  <a:pt x="95688" y="5680"/>
                </a:lnTo>
                <a:lnTo>
                  <a:pt x="95092" y="3669"/>
                </a:lnTo>
                <a:lnTo>
                  <a:pt x="93742" y="2328"/>
                </a:lnTo>
                <a:lnTo>
                  <a:pt x="91889" y="1434"/>
                </a:lnTo>
                <a:lnTo>
                  <a:pt x="89703" y="839"/>
                </a:lnTo>
                <a:lnTo>
                  <a:pt x="87292" y="442"/>
                </a:lnTo>
                <a:lnTo>
                  <a:pt x="84732" y="177"/>
                </a:lnTo>
                <a:lnTo>
                  <a:pt x="82073" y="0"/>
                </a:lnTo>
                <a:lnTo>
                  <a:pt x="79348" y="835"/>
                </a:lnTo>
                <a:lnTo>
                  <a:pt x="76579" y="2344"/>
                </a:lnTo>
                <a:lnTo>
                  <a:pt x="73780" y="4302"/>
                </a:lnTo>
                <a:lnTo>
                  <a:pt x="70961" y="5608"/>
                </a:lnTo>
                <a:lnTo>
                  <a:pt x="68130" y="6478"/>
                </a:lnTo>
                <a:lnTo>
                  <a:pt x="65290" y="7059"/>
                </a:lnTo>
                <a:lnTo>
                  <a:pt x="62444" y="8398"/>
                </a:lnTo>
                <a:lnTo>
                  <a:pt x="59594" y="10244"/>
                </a:lnTo>
                <a:lnTo>
                  <a:pt x="56742" y="12427"/>
                </a:lnTo>
                <a:lnTo>
                  <a:pt x="53888" y="14834"/>
                </a:lnTo>
                <a:lnTo>
                  <a:pt x="51033" y="17392"/>
                </a:lnTo>
                <a:lnTo>
                  <a:pt x="45320" y="22774"/>
                </a:lnTo>
                <a:lnTo>
                  <a:pt x="39607" y="28340"/>
                </a:lnTo>
                <a:lnTo>
                  <a:pt x="36750" y="32111"/>
                </a:lnTo>
                <a:lnTo>
                  <a:pt x="33892" y="36530"/>
                </a:lnTo>
                <a:lnTo>
                  <a:pt x="31035" y="41380"/>
                </a:lnTo>
                <a:lnTo>
                  <a:pt x="28177" y="46519"/>
                </a:lnTo>
                <a:lnTo>
                  <a:pt x="22463" y="57309"/>
                </a:lnTo>
                <a:lnTo>
                  <a:pt x="19605" y="61901"/>
                </a:lnTo>
                <a:lnTo>
                  <a:pt x="16748" y="65915"/>
                </a:lnTo>
                <a:lnTo>
                  <a:pt x="13890" y="69543"/>
                </a:lnTo>
                <a:lnTo>
                  <a:pt x="11985" y="73867"/>
                </a:lnTo>
                <a:lnTo>
                  <a:pt x="10715" y="78654"/>
                </a:lnTo>
                <a:lnTo>
                  <a:pt x="9869" y="83751"/>
                </a:lnTo>
                <a:lnTo>
                  <a:pt x="8351" y="89054"/>
                </a:lnTo>
                <a:lnTo>
                  <a:pt x="6388" y="94494"/>
                </a:lnTo>
                <a:lnTo>
                  <a:pt x="4127" y="100026"/>
                </a:lnTo>
                <a:lnTo>
                  <a:pt x="2618" y="104666"/>
                </a:lnTo>
                <a:lnTo>
                  <a:pt x="1614" y="108713"/>
                </a:lnTo>
                <a:lnTo>
                  <a:pt x="943" y="112362"/>
                </a:lnTo>
                <a:lnTo>
                  <a:pt x="497" y="116701"/>
                </a:lnTo>
                <a:lnTo>
                  <a:pt x="198" y="121498"/>
                </a:lnTo>
                <a:lnTo>
                  <a:pt x="0" y="126601"/>
                </a:lnTo>
                <a:lnTo>
                  <a:pt x="820" y="130955"/>
                </a:lnTo>
                <a:lnTo>
                  <a:pt x="2319" y="134811"/>
                </a:lnTo>
                <a:lnTo>
                  <a:pt x="4272" y="138334"/>
                </a:lnTo>
                <a:lnTo>
                  <a:pt x="5572" y="141635"/>
                </a:lnTo>
                <a:lnTo>
                  <a:pt x="6440" y="144788"/>
                </a:lnTo>
                <a:lnTo>
                  <a:pt x="7019" y="147843"/>
                </a:lnTo>
                <a:lnTo>
                  <a:pt x="8357" y="150832"/>
                </a:lnTo>
                <a:lnTo>
                  <a:pt x="10201" y="153777"/>
                </a:lnTo>
                <a:lnTo>
                  <a:pt x="12383" y="156693"/>
                </a:lnTo>
                <a:lnTo>
                  <a:pt x="13838" y="159589"/>
                </a:lnTo>
                <a:lnTo>
                  <a:pt x="14808" y="162473"/>
                </a:lnTo>
                <a:lnTo>
                  <a:pt x="15455" y="165347"/>
                </a:lnTo>
                <a:lnTo>
                  <a:pt x="16838" y="167264"/>
                </a:lnTo>
                <a:lnTo>
                  <a:pt x="18712" y="168542"/>
                </a:lnTo>
                <a:lnTo>
                  <a:pt x="20915" y="169393"/>
                </a:lnTo>
                <a:lnTo>
                  <a:pt x="23336" y="169961"/>
                </a:lnTo>
                <a:lnTo>
                  <a:pt x="25902" y="170340"/>
                </a:lnTo>
                <a:lnTo>
                  <a:pt x="28565" y="170592"/>
                </a:lnTo>
                <a:lnTo>
                  <a:pt x="32247" y="170761"/>
                </a:lnTo>
                <a:lnTo>
                  <a:pt x="41416" y="170947"/>
                </a:lnTo>
                <a:lnTo>
                  <a:pt x="45575" y="170045"/>
                </a:lnTo>
                <a:lnTo>
                  <a:pt x="49301" y="168491"/>
                </a:lnTo>
                <a:lnTo>
                  <a:pt x="52738" y="166502"/>
                </a:lnTo>
                <a:lnTo>
                  <a:pt x="55028" y="164224"/>
                </a:lnTo>
                <a:lnTo>
                  <a:pt x="56555" y="161752"/>
                </a:lnTo>
                <a:lnTo>
                  <a:pt x="57574" y="159152"/>
                </a:lnTo>
                <a:lnTo>
                  <a:pt x="60157" y="156467"/>
                </a:lnTo>
                <a:lnTo>
                  <a:pt x="63785" y="153723"/>
                </a:lnTo>
                <a:lnTo>
                  <a:pt x="68108" y="150942"/>
                </a:lnTo>
                <a:lnTo>
                  <a:pt x="71943" y="148135"/>
                </a:lnTo>
                <a:lnTo>
                  <a:pt x="75452" y="145312"/>
                </a:lnTo>
                <a:lnTo>
                  <a:pt x="78744" y="142477"/>
                </a:lnTo>
                <a:lnTo>
                  <a:pt x="81891" y="138682"/>
                </a:lnTo>
                <a:lnTo>
                  <a:pt x="84941" y="134247"/>
                </a:lnTo>
                <a:lnTo>
                  <a:pt x="87928" y="129385"/>
                </a:lnTo>
                <a:lnTo>
                  <a:pt x="90871" y="125192"/>
                </a:lnTo>
                <a:lnTo>
                  <a:pt x="93786" y="121444"/>
                </a:lnTo>
                <a:lnTo>
                  <a:pt x="96681" y="117992"/>
                </a:lnTo>
                <a:lnTo>
                  <a:pt x="98611" y="113786"/>
                </a:lnTo>
                <a:lnTo>
                  <a:pt x="99899" y="109078"/>
                </a:lnTo>
                <a:lnTo>
                  <a:pt x="100757" y="104033"/>
                </a:lnTo>
                <a:lnTo>
                  <a:pt x="101328" y="99718"/>
                </a:lnTo>
                <a:lnTo>
                  <a:pt x="101711" y="95888"/>
                </a:lnTo>
                <a:lnTo>
                  <a:pt x="101964" y="92383"/>
                </a:lnTo>
                <a:lnTo>
                  <a:pt x="102134" y="88141"/>
                </a:lnTo>
                <a:lnTo>
                  <a:pt x="102372" y="74022"/>
                </a:lnTo>
                <a:lnTo>
                  <a:pt x="102428" y="66675"/>
                </a:lnTo>
                <a:lnTo>
                  <a:pt x="101490" y="63382"/>
                </a:lnTo>
                <a:lnTo>
                  <a:pt x="99913" y="60235"/>
                </a:lnTo>
                <a:lnTo>
                  <a:pt x="97908" y="57184"/>
                </a:lnTo>
                <a:lnTo>
                  <a:pt x="96572" y="54197"/>
                </a:lnTo>
                <a:lnTo>
                  <a:pt x="95681" y="51254"/>
                </a:lnTo>
                <a:lnTo>
                  <a:pt x="95088" y="48339"/>
                </a:lnTo>
                <a:lnTo>
                  <a:pt x="93740" y="46396"/>
                </a:lnTo>
                <a:lnTo>
                  <a:pt x="91888" y="45101"/>
                </a:lnTo>
                <a:lnTo>
                  <a:pt x="89701" y="44237"/>
                </a:lnTo>
                <a:lnTo>
                  <a:pt x="86339" y="42709"/>
                </a:lnTo>
                <a:lnTo>
                  <a:pt x="77522" y="38470"/>
                </a:lnTo>
                <a:lnTo>
                  <a:pt x="73456" y="36960"/>
                </a:lnTo>
                <a:lnTo>
                  <a:pt x="69794" y="35952"/>
                </a:lnTo>
                <a:lnTo>
                  <a:pt x="66400" y="35280"/>
                </a:lnTo>
                <a:lnTo>
                  <a:pt x="63183" y="33880"/>
                </a:lnTo>
                <a:lnTo>
                  <a:pt x="60087" y="31994"/>
                </a:lnTo>
                <a:lnTo>
                  <a:pt x="52825" y="26674"/>
                </a:lnTo>
                <a:lnTo>
                  <a:pt x="51277" y="27190"/>
                </a:lnTo>
                <a:lnTo>
                  <a:pt x="49292" y="28487"/>
                </a:lnTo>
                <a:lnTo>
                  <a:pt x="47016" y="30304"/>
                </a:lnTo>
                <a:lnTo>
                  <a:pt x="44547" y="31515"/>
                </a:lnTo>
                <a:lnTo>
                  <a:pt x="41948" y="32322"/>
                </a:lnTo>
                <a:lnTo>
                  <a:pt x="33892" y="339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0"/>
          <p:cNvSpPr/>
          <p:nvPr/>
        </p:nvSpPr>
        <p:spPr>
          <a:xfrm>
            <a:off x="7246619" y="3069003"/>
            <a:ext cx="360047" cy="274273"/>
          </a:xfrm>
          <a:custGeom>
            <a:avLst/>
            <a:gdLst/>
            <a:ahLst/>
            <a:cxnLst/>
            <a:rect l="0" t="0" r="0" b="0"/>
            <a:pathLst>
              <a:path w="360047" h="274273">
                <a:moveTo>
                  <a:pt x="0" y="94249"/>
                </a:moveTo>
                <a:lnTo>
                  <a:pt x="4552" y="89698"/>
                </a:lnTo>
                <a:lnTo>
                  <a:pt x="6845" y="88357"/>
                </a:lnTo>
                <a:lnTo>
                  <a:pt x="11932" y="86868"/>
                </a:lnTo>
                <a:lnTo>
                  <a:pt x="22959" y="85912"/>
                </a:lnTo>
                <a:lnTo>
                  <a:pt x="31463" y="85746"/>
                </a:lnTo>
                <a:lnTo>
                  <a:pt x="50275" y="85686"/>
                </a:lnTo>
                <a:lnTo>
                  <a:pt x="53519" y="86635"/>
                </a:lnTo>
                <a:lnTo>
                  <a:pt x="55683" y="88221"/>
                </a:lnTo>
                <a:lnTo>
                  <a:pt x="57125" y="90230"/>
                </a:lnTo>
                <a:lnTo>
                  <a:pt x="59038" y="91570"/>
                </a:lnTo>
                <a:lnTo>
                  <a:pt x="66282" y="94408"/>
                </a:lnTo>
                <a:lnTo>
                  <a:pt x="71687" y="98447"/>
                </a:lnTo>
                <a:lnTo>
                  <a:pt x="73509" y="100858"/>
                </a:lnTo>
                <a:lnTo>
                  <a:pt x="74724" y="103418"/>
                </a:lnTo>
                <a:lnTo>
                  <a:pt x="76073" y="108802"/>
                </a:lnTo>
                <a:lnTo>
                  <a:pt x="76673" y="114369"/>
                </a:lnTo>
                <a:lnTo>
                  <a:pt x="79480" y="122559"/>
                </a:lnTo>
                <a:lnTo>
                  <a:pt x="81562" y="127410"/>
                </a:lnTo>
                <a:lnTo>
                  <a:pt x="83875" y="135340"/>
                </a:lnTo>
                <a:lnTo>
                  <a:pt x="84903" y="142992"/>
                </a:lnTo>
                <a:lnTo>
                  <a:pt x="85177" y="147699"/>
                </a:lnTo>
                <a:lnTo>
                  <a:pt x="85482" y="158010"/>
                </a:lnTo>
                <a:lnTo>
                  <a:pt x="85716" y="190937"/>
                </a:lnTo>
                <a:lnTo>
                  <a:pt x="86672" y="193950"/>
                </a:lnTo>
                <a:lnTo>
                  <a:pt x="90274" y="199838"/>
                </a:lnTo>
                <a:lnTo>
                  <a:pt x="92509" y="205630"/>
                </a:lnTo>
                <a:lnTo>
                  <a:pt x="93105" y="208508"/>
                </a:lnTo>
                <a:lnTo>
                  <a:pt x="94456" y="210427"/>
                </a:lnTo>
                <a:lnTo>
                  <a:pt x="96308" y="211706"/>
                </a:lnTo>
                <a:lnTo>
                  <a:pt x="101575" y="213759"/>
                </a:lnTo>
                <a:lnTo>
                  <a:pt x="110138" y="214220"/>
                </a:lnTo>
                <a:lnTo>
                  <a:pt x="120159" y="209700"/>
                </a:lnTo>
                <a:lnTo>
                  <a:pt x="130641" y="202329"/>
                </a:lnTo>
                <a:lnTo>
                  <a:pt x="139780" y="194112"/>
                </a:lnTo>
                <a:lnTo>
                  <a:pt x="145627" y="185940"/>
                </a:lnTo>
                <a:lnTo>
                  <a:pt x="148520" y="181094"/>
                </a:lnTo>
                <a:lnTo>
                  <a:pt x="151401" y="175958"/>
                </a:lnTo>
                <a:lnTo>
                  <a:pt x="157142" y="165172"/>
                </a:lnTo>
                <a:lnTo>
                  <a:pt x="160959" y="159628"/>
                </a:lnTo>
                <a:lnTo>
                  <a:pt x="165409" y="154028"/>
                </a:lnTo>
                <a:lnTo>
                  <a:pt x="170280" y="148389"/>
                </a:lnTo>
                <a:lnTo>
                  <a:pt x="174480" y="142725"/>
                </a:lnTo>
                <a:lnTo>
                  <a:pt x="178233" y="137044"/>
                </a:lnTo>
                <a:lnTo>
                  <a:pt x="181688" y="131351"/>
                </a:lnTo>
                <a:lnTo>
                  <a:pt x="184943" y="126604"/>
                </a:lnTo>
                <a:lnTo>
                  <a:pt x="191099" y="118789"/>
                </a:lnTo>
                <a:lnTo>
                  <a:pt x="197011" y="112141"/>
                </a:lnTo>
                <a:lnTo>
                  <a:pt x="204016" y="104662"/>
                </a:lnTo>
                <a:lnTo>
                  <a:pt x="204591" y="103096"/>
                </a:lnTo>
                <a:lnTo>
                  <a:pt x="205589" y="95602"/>
                </a:lnTo>
                <a:lnTo>
                  <a:pt x="205721" y="103752"/>
                </a:lnTo>
                <a:lnTo>
                  <a:pt x="205740" y="147355"/>
                </a:lnTo>
                <a:lnTo>
                  <a:pt x="206693" y="150608"/>
                </a:lnTo>
                <a:lnTo>
                  <a:pt x="210291" y="156763"/>
                </a:lnTo>
                <a:lnTo>
                  <a:pt x="212526" y="165213"/>
                </a:lnTo>
                <a:lnTo>
                  <a:pt x="213121" y="170133"/>
                </a:lnTo>
                <a:lnTo>
                  <a:pt x="213783" y="178140"/>
                </a:lnTo>
                <a:lnTo>
                  <a:pt x="213960" y="181609"/>
                </a:lnTo>
                <a:lnTo>
                  <a:pt x="215030" y="184874"/>
                </a:lnTo>
                <a:lnTo>
                  <a:pt x="218760" y="191042"/>
                </a:lnTo>
                <a:lnTo>
                  <a:pt x="223592" y="196958"/>
                </a:lnTo>
                <a:lnTo>
                  <a:pt x="228914" y="202763"/>
                </a:lnTo>
                <a:lnTo>
                  <a:pt x="234455" y="208517"/>
                </a:lnTo>
                <a:lnTo>
                  <a:pt x="237266" y="210433"/>
                </a:lnTo>
                <a:lnTo>
                  <a:pt x="242930" y="212561"/>
                </a:lnTo>
                <a:lnTo>
                  <a:pt x="251473" y="213760"/>
                </a:lnTo>
                <a:lnTo>
                  <a:pt x="260037" y="214115"/>
                </a:lnTo>
                <a:lnTo>
                  <a:pt x="262893" y="213212"/>
                </a:lnTo>
                <a:lnTo>
                  <a:pt x="268607" y="209669"/>
                </a:lnTo>
                <a:lnTo>
                  <a:pt x="277179" y="202319"/>
                </a:lnTo>
                <a:lnTo>
                  <a:pt x="285433" y="196891"/>
                </a:lnTo>
                <a:lnTo>
                  <a:pt x="290302" y="194109"/>
                </a:lnTo>
                <a:lnTo>
                  <a:pt x="298251" y="185939"/>
                </a:lnTo>
                <a:lnTo>
                  <a:pt x="301704" y="181093"/>
                </a:lnTo>
                <a:lnTo>
                  <a:pt x="304959" y="175958"/>
                </a:lnTo>
                <a:lnTo>
                  <a:pt x="308081" y="170629"/>
                </a:lnTo>
                <a:lnTo>
                  <a:pt x="311115" y="165172"/>
                </a:lnTo>
                <a:lnTo>
                  <a:pt x="317027" y="154028"/>
                </a:lnTo>
                <a:lnTo>
                  <a:pt x="319936" y="148389"/>
                </a:lnTo>
                <a:lnTo>
                  <a:pt x="322828" y="141772"/>
                </a:lnTo>
                <a:lnTo>
                  <a:pt x="325709" y="134504"/>
                </a:lnTo>
                <a:lnTo>
                  <a:pt x="328582" y="126801"/>
                </a:lnTo>
                <a:lnTo>
                  <a:pt x="331450" y="119760"/>
                </a:lnTo>
                <a:lnTo>
                  <a:pt x="334315" y="113162"/>
                </a:lnTo>
                <a:lnTo>
                  <a:pt x="337177" y="106857"/>
                </a:lnTo>
                <a:lnTo>
                  <a:pt x="340037" y="99797"/>
                </a:lnTo>
                <a:lnTo>
                  <a:pt x="342896" y="92233"/>
                </a:lnTo>
                <a:lnTo>
                  <a:pt x="345756" y="84332"/>
                </a:lnTo>
                <a:lnTo>
                  <a:pt x="347661" y="77160"/>
                </a:lnTo>
                <a:lnTo>
                  <a:pt x="348932" y="70474"/>
                </a:lnTo>
                <a:lnTo>
                  <a:pt x="349779" y="64112"/>
                </a:lnTo>
                <a:lnTo>
                  <a:pt x="350344" y="57965"/>
                </a:lnTo>
                <a:lnTo>
                  <a:pt x="350720" y="51962"/>
                </a:lnTo>
                <a:lnTo>
                  <a:pt x="350971" y="46055"/>
                </a:lnTo>
                <a:lnTo>
                  <a:pt x="352091" y="40212"/>
                </a:lnTo>
                <a:lnTo>
                  <a:pt x="353790" y="34412"/>
                </a:lnTo>
                <a:lnTo>
                  <a:pt x="355875" y="28640"/>
                </a:lnTo>
                <a:lnTo>
                  <a:pt x="357266" y="23840"/>
                </a:lnTo>
                <a:lnTo>
                  <a:pt x="358809" y="15966"/>
                </a:lnTo>
                <a:lnTo>
                  <a:pt x="358269" y="12533"/>
                </a:lnTo>
                <a:lnTo>
                  <a:pt x="353910" y="4103"/>
                </a:lnTo>
                <a:lnTo>
                  <a:pt x="351502" y="0"/>
                </a:lnTo>
                <a:lnTo>
                  <a:pt x="351476" y="11888"/>
                </a:lnTo>
                <a:lnTo>
                  <a:pt x="348935" y="19861"/>
                </a:lnTo>
                <a:lnTo>
                  <a:pt x="346923" y="24655"/>
                </a:lnTo>
                <a:lnTo>
                  <a:pt x="346535" y="29755"/>
                </a:lnTo>
                <a:lnTo>
                  <a:pt x="347229" y="35061"/>
                </a:lnTo>
                <a:lnTo>
                  <a:pt x="348643" y="40503"/>
                </a:lnTo>
                <a:lnTo>
                  <a:pt x="349587" y="46036"/>
                </a:lnTo>
                <a:lnTo>
                  <a:pt x="350216" y="51629"/>
                </a:lnTo>
                <a:lnTo>
                  <a:pt x="350635" y="57263"/>
                </a:lnTo>
                <a:lnTo>
                  <a:pt x="349962" y="64829"/>
                </a:lnTo>
                <a:lnTo>
                  <a:pt x="348561" y="73684"/>
                </a:lnTo>
                <a:lnTo>
                  <a:pt x="346674" y="83396"/>
                </a:lnTo>
                <a:lnTo>
                  <a:pt x="345416" y="92729"/>
                </a:lnTo>
                <a:lnTo>
                  <a:pt x="344578" y="101808"/>
                </a:lnTo>
                <a:lnTo>
                  <a:pt x="344019" y="110718"/>
                </a:lnTo>
                <a:lnTo>
                  <a:pt x="343398" y="128239"/>
                </a:lnTo>
                <a:lnTo>
                  <a:pt x="343232" y="136911"/>
                </a:lnTo>
                <a:lnTo>
                  <a:pt x="344074" y="145551"/>
                </a:lnTo>
                <a:lnTo>
                  <a:pt x="345588" y="154168"/>
                </a:lnTo>
                <a:lnTo>
                  <a:pt x="347550" y="162770"/>
                </a:lnTo>
                <a:lnTo>
                  <a:pt x="348857" y="171362"/>
                </a:lnTo>
                <a:lnTo>
                  <a:pt x="349730" y="179948"/>
                </a:lnTo>
                <a:lnTo>
                  <a:pt x="350311" y="188529"/>
                </a:lnTo>
                <a:lnTo>
                  <a:pt x="350956" y="203144"/>
                </a:lnTo>
                <a:lnTo>
                  <a:pt x="351321" y="222082"/>
                </a:lnTo>
                <a:lnTo>
                  <a:pt x="351442" y="245547"/>
                </a:lnTo>
                <a:lnTo>
                  <a:pt x="352405" y="250360"/>
                </a:lnTo>
                <a:lnTo>
                  <a:pt x="357358" y="261684"/>
                </a:lnTo>
                <a:lnTo>
                  <a:pt x="359249" y="270119"/>
                </a:lnTo>
                <a:lnTo>
                  <a:pt x="360046" y="274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1"/>
          <p:cNvSpPr/>
          <p:nvPr/>
        </p:nvSpPr>
        <p:spPr>
          <a:xfrm>
            <a:off x="7546657" y="3146107"/>
            <a:ext cx="298695" cy="179627"/>
          </a:xfrm>
          <a:custGeom>
            <a:avLst/>
            <a:gdLst/>
            <a:ahLst/>
            <a:cxnLst/>
            <a:rect l="0" t="0" r="0" b="0"/>
            <a:pathLst>
              <a:path w="298695" h="179627">
                <a:moveTo>
                  <a:pt x="0" y="25718"/>
                </a:moveTo>
                <a:lnTo>
                  <a:pt x="4551" y="25718"/>
                </a:lnTo>
                <a:lnTo>
                  <a:pt x="5892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8731" y="19826"/>
                </a:lnTo>
                <a:lnTo>
                  <a:pt x="10584" y="18932"/>
                </a:lnTo>
                <a:lnTo>
                  <a:pt x="15182" y="17939"/>
                </a:lnTo>
                <a:lnTo>
                  <a:pt x="23125" y="17380"/>
                </a:lnTo>
                <a:lnTo>
                  <a:pt x="31511" y="17215"/>
                </a:lnTo>
                <a:lnTo>
                  <a:pt x="37183" y="17176"/>
                </a:lnTo>
                <a:lnTo>
                  <a:pt x="45418" y="14619"/>
                </a:lnTo>
                <a:lnTo>
                  <a:pt x="50281" y="12603"/>
                </a:lnTo>
                <a:lnTo>
                  <a:pt x="55428" y="11260"/>
                </a:lnTo>
                <a:lnTo>
                  <a:pt x="60765" y="10364"/>
                </a:lnTo>
                <a:lnTo>
                  <a:pt x="66227" y="9767"/>
                </a:lnTo>
                <a:lnTo>
                  <a:pt x="71774" y="9369"/>
                </a:lnTo>
                <a:lnTo>
                  <a:pt x="77377" y="9103"/>
                </a:lnTo>
                <a:lnTo>
                  <a:pt x="83017" y="8926"/>
                </a:lnTo>
                <a:lnTo>
                  <a:pt x="88683" y="7856"/>
                </a:lnTo>
                <a:lnTo>
                  <a:pt x="94364" y="6190"/>
                </a:lnTo>
                <a:lnTo>
                  <a:pt x="100056" y="4127"/>
                </a:lnTo>
                <a:lnTo>
                  <a:pt x="105757" y="2751"/>
                </a:lnTo>
                <a:lnTo>
                  <a:pt x="111463" y="1834"/>
                </a:lnTo>
                <a:lnTo>
                  <a:pt x="117171" y="1223"/>
                </a:lnTo>
                <a:lnTo>
                  <a:pt x="122881" y="815"/>
                </a:lnTo>
                <a:lnTo>
                  <a:pt x="128593" y="543"/>
                </a:lnTo>
                <a:lnTo>
                  <a:pt x="140020" y="242"/>
                </a:lnTo>
                <a:lnTo>
                  <a:pt x="222733" y="0"/>
                </a:lnTo>
                <a:lnTo>
                  <a:pt x="222840" y="4551"/>
                </a:lnTo>
                <a:lnTo>
                  <a:pt x="221902" y="6844"/>
                </a:lnTo>
                <a:lnTo>
                  <a:pt x="218321" y="11932"/>
                </a:lnTo>
                <a:lnTo>
                  <a:pt x="213554" y="17368"/>
                </a:lnTo>
                <a:lnTo>
                  <a:pt x="208261" y="22959"/>
                </a:lnTo>
                <a:lnTo>
                  <a:pt x="202733" y="28619"/>
                </a:lnTo>
                <a:lnTo>
                  <a:pt x="198973" y="31462"/>
                </a:lnTo>
                <a:lnTo>
                  <a:pt x="194561" y="34310"/>
                </a:lnTo>
                <a:lnTo>
                  <a:pt x="189715" y="37161"/>
                </a:lnTo>
                <a:lnTo>
                  <a:pt x="186484" y="40014"/>
                </a:lnTo>
                <a:lnTo>
                  <a:pt x="184330" y="42868"/>
                </a:lnTo>
                <a:lnTo>
                  <a:pt x="182895" y="45724"/>
                </a:lnTo>
                <a:lnTo>
                  <a:pt x="180985" y="48580"/>
                </a:lnTo>
                <a:lnTo>
                  <a:pt x="178759" y="51437"/>
                </a:lnTo>
                <a:lnTo>
                  <a:pt x="176323" y="54294"/>
                </a:lnTo>
                <a:lnTo>
                  <a:pt x="174699" y="57151"/>
                </a:lnTo>
                <a:lnTo>
                  <a:pt x="173615" y="60008"/>
                </a:lnTo>
                <a:lnTo>
                  <a:pt x="171878" y="66887"/>
                </a:lnTo>
                <a:lnTo>
                  <a:pt x="171640" y="70368"/>
                </a:lnTo>
                <a:lnTo>
                  <a:pt x="171535" y="75089"/>
                </a:lnTo>
                <a:lnTo>
                  <a:pt x="171488" y="80363"/>
                </a:lnTo>
                <a:lnTo>
                  <a:pt x="172428" y="82150"/>
                </a:lnTo>
                <a:lnTo>
                  <a:pt x="174007" y="83342"/>
                </a:lnTo>
                <a:lnTo>
                  <a:pt x="176012" y="84136"/>
                </a:lnTo>
                <a:lnTo>
                  <a:pt x="177349" y="85618"/>
                </a:lnTo>
                <a:lnTo>
                  <a:pt x="178241" y="87559"/>
                </a:lnTo>
                <a:lnTo>
                  <a:pt x="178835" y="89805"/>
                </a:lnTo>
                <a:lnTo>
                  <a:pt x="180183" y="91303"/>
                </a:lnTo>
                <a:lnTo>
                  <a:pt x="182035" y="92301"/>
                </a:lnTo>
                <a:lnTo>
                  <a:pt x="186632" y="93410"/>
                </a:lnTo>
                <a:lnTo>
                  <a:pt x="195528" y="94035"/>
                </a:lnTo>
                <a:lnTo>
                  <a:pt x="209805" y="94220"/>
                </a:lnTo>
                <a:lnTo>
                  <a:pt x="237332" y="94287"/>
                </a:lnTo>
                <a:lnTo>
                  <a:pt x="242994" y="95243"/>
                </a:lnTo>
                <a:lnTo>
                  <a:pt x="248674" y="96833"/>
                </a:lnTo>
                <a:lnTo>
                  <a:pt x="254365" y="98845"/>
                </a:lnTo>
                <a:lnTo>
                  <a:pt x="263229" y="101082"/>
                </a:lnTo>
                <a:lnTo>
                  <a:pt x="270343" y="102075"/>
                </a:lnTo>
                <a:lnTo>
                  <a:pt x="276680" y="102517"/>
                </a:lnTo>
                <a:lnTo>
                  <a:pt x="279704" y="103587"/>
                </a:lnTo>
                <a:lnTo>
                  <a:pt x="285602" y="107316"/>
                </a:lnTo>
                <a:lnTo>
                  <a:pt x="287557" y="109644"/>
                </a:lnTo>
                <a:lnTo>
                  <a:pt x="288860" y="112149"/>
                </a:lnTo>
                <a:lnTo>
                  <a:pt x="289728" y="114771"/>
                </a:lnTo>
                <a:lnTo>
                  <a:pt x="293233" y="120225"/>
                </a:lnTo>
                <a:lnTo>
                  <a:pt x="295501" y="123012"/>
                </a:lnTo>
                <a:lnTo>
                  <a:pt x="297013" y="125823"/>
                </a:lnTo>
                <a:lnTo>
                  <a:pt x="298022" y="128650"/>
                </a:lnTo>
                <a:lnTo>
                  <a:pt x="298694" y="131487"/>
                </a:lnTo>
                <a:lnTo>
                  <a:pt x="298189" y="134330"/>
                </a:lnTo>
                <a:lnTo>
                  <a:pt x="296900" y="137179"/>
                </a:lnTo>
                <a:lnTo>
                  <a:pt x="295089" y="140030"/>
                </a:lnTo>
                <a:lnTo>
                  <a:pt x="292928" y="142883"/>
                </a:lnTo>
                <a:lnTo>
                  <a:pt x="290535" y="145738"/>
                </a:lnTo>
                <a:lnTo>
                  <a:pt x="287988" y="148594"/>
                </a:lnTo>
                <a:lnTo>
                  <a:pt x="282617" y="154307"/>
                </a:lnTo>
                <a:lnTo>
                  <a:pt x="279852" y="157164"/>
                </a:lnTo>
                <a:lnTo>
                  <a:pt x="276103" y="160021"/>
                </a:lnTo>
                <a:lnTo>
                  <a:pt x="271699" y="162878"/>
                </a:lnTo>
                <a:lnTo>
                  <a:pt x="262677" y="167640"/>
                </a:lnTo>
                <a:lnTo>
                  <a:pt x="255493" y="169757"/>
                </a:lnTo>
                <a:lnTo>
                  <a:pt x="249126" y="173238"/>
                </a:lnTo>
                <a:lnTo>
                  <a:pt x="246094" y="175499"/>
                </a:lnTo>
                <a:lnTo>
                  <a:pt x="242167" y="177007"/>
                </a:lnTo>
                <a:lnTo>
                  <a:pt x="237645" y="178012"/>
                </a:lnTo>
                <a:lnTo>
                  <a:pt x="232725" y="178682"/>
                </a:lnTo>
                <a:lnTo>
                  <a:pt x="227540" y="179129"/>
                </a:lnTo>
                <a:lnTo>
                  <a:pt x="222178" y="179427"/>
                </a:lnTo>
                <a:lnTo>
                  <a:pt x="216699" y="179626"/>
                </a:lnTo>
                <a:lnTo>
                  <a:pt x="212094" y="178805"/>
                </a:lnTo>
                <a:lnTo>
                  <a:pt x="201061" y="174053"/>
                </a:lnTo>
                <a:lnTo>
                  <a:pt x="194771" y="172607"/>
                </a:lnTo>
                <a:lnTo>
                  <a:pt x="188800" y="169424"/>
                </a:lnTo>
                <a:lnTo>
                  <a:pt x="181757" y="164171"/>
                </a:lnTo>
                <a:lnTo>
                  <a:pt x="181179" y="162787"/>
                </a:lnTo>
                <a:lnTo>
                  <a:pt x="180537" y="158710"/>
                </a:lnTo>
                <a:lnTo>
                  <a:pt x="180365" y="155337"/>
                </a:lnTo>
                <a:lnTo>
                  <a:pt x="180023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2"/>
          <p:cNvSpPr/>
          <p:nvPr/>
        </p:nvSpPr>
        <p:spPr>
          <a:xfrm>
            <a:off x="7915275" y="3154680"/>
            <a:ext cx="1" cy="154306"/>
          </a:xfrm>
          <a:custGeom>
            <a:avLst/>
            <a:gdLst/>
            <a:ahLst/>
            <a:cxnLst/>
            <a:rect l="0" t="0" r="0" b="0"/>
            <a:pathLst>
              <a:path w="1" h="154306">
                <a:moveTo>
                  <a:pt x="0" y="0"/>
                </a:move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33"/>
          <p:cNvSpPr/>
          <p:nvPr/>
        </p:nvSpPr>
        <p:spPr>
          <a:xfrm>
            <a:off x="7889557" y="3111817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12594" y="8572"/>
                </a:lnTo>
                <a:lnTo>
                  <a:pt x="10301" y="7620"/>
                </a:lnTo>
                <a:lnTo>
                  <a:pt x="7820" y="603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34"/>
          <p:cNvSpPr/>
          <p:nvPr/>
        </p:nvSpPr>
        <p:spPr>
          <a:xfrm>
            <a:off x="8022858" y="3060535"/>
            <a:ext cx="423912" cy="239833"/>
          </a:xfrm>
          <a:custGeom>
            <a:avLst/>
            <a:gdLst/>
            <a:ahLst/>
            <a:cxnLst/>
            <a:rect l="0" t="0" r="0" b="0"/>
            <a:pathLst>
              <a:path w="423912" h="239833">
                <a:moveTo>
                  <a:pt x="98157" y="111290"/>
                </a:moveTo>
                <a:lnTo>
                  <a:pt x="90776" y="111290"/>
                </a:lnTo>
                <a:lnTo>
                  <a:pt x="82975" y="105398"/>
                </a:lnTo>
                <a:lnTo>
                  <a:pt x="77757" y="103909"/>
                </a:lnTo>
                <a:lnTo>
                  <a:pt x="69464" y="103070"/>
                </a:lnTo>
                <a:lnTo>
                  <a:pt x="66646" y="103905"/>
                </a:lnTo>
                <a:lnTo>
                  <a:pt x="58129" y="108678"/>
                </a:lnTo>
                <a:lnTo>
                  <a:pt x="49572" y="111469"/>
                </a:lnTo>
                <a:lnTo>
                  <a:pt x="43861" y="115497"/>
                </a:lnTo>
                <a:lnTo>
                  <a:pt x="40052" y="118857"/>
                </a:lnTo>
                <a:lnTo>
                  <a:pt x="30740" y="127670"/>
                </a:lnTo>
                <a:lnTo>
                  <a:pt x="27495" y="131735"/>
                </a:lnTo>
                <a:lnTo>
                  <a:pt x="21975" y="142007"/>
                </a:lnTo>
                <a:lnTo>
                  <a:pt x="17308" y="148119"/>
                </a:lnTo>
                <a:lnTo>
                  <a:pt x="14731" y="152035"/>
                </a:lnTo>
                <a:lnTo>
                  <a:pt x="12059" y="156551"/>
                </a:lnTo>
                <a:lnTo>
                  <a:pt x="9326" y="161466"/>
                </a:lnTo>
                <a:lnTo>
                  <a:pt x="3749" y="172008"/>
                </a:lnTo>
                <a:lnTo>
                  <a:pt x="928" y="177486"/>
                </a:lnTo>
                <a:lnTo>
                  <a:pt x="0" y="182090"/>
                </a:lnTo>
                <a:lnTo>
                  <a:pt x="333" y="186113"/>
                </a:lnTo>
                <a:lnTo>
                  <a:pt x="1509" y="189747"/>
                </a:lnTo>
                <a:lnTo>
                  <a:pt x="2293" y="194074"/>
                </a:lnTo>
                <a:lnTo>
                  <a:pt x="2814" y="198864"/>
                </a:lnTo>
                <a:lnTo>
                  <a:pt x="3163" y="203963"/>
                </a:lnTo>
                <a:lnTo>
                  <a:pt x="3549" y="212167"/>
                </a:lnTo>
                <a:lnTo>
                  <a:pt x="3722" y="218989"/>
                </a:lnTo>
                <a:lnTo>
                  <a:pt x="3797" y="225196"/>
                </a:lnTo>
                <a:lnTo>
                  <a:pt x="4770" y="228185"/>
                </a:lnTo>
                <a:lnTo>
                  <a:pt x="8391" y="234046"/>
                </a:lnTo>
                <a:lnTo>
                  <a:pt x="10690" y="235989"/>
                </a:lnTo>
                <a:lnTo>
                  <a:pt x="13177" y="237285"/>
                </a:lnTo>
                <a:lnTo>
                  <a:pt x="19458" y="239365"/>
                </a:lnTo>
                <a:lnTo>
                  <a:pt x="30126" y="239810"/>
                </a:lnTo>
                <a:lnTo>
                  <a:pt x="32799" y="239832"/>
                </a:lnTo>
                <a:lnTo>
                  <a:pt x="35535" y="238895"/>
                </a:lnTo>
                <a:lnTo>
                  <a:pt x="41114" y="235313"/>
                </a:lnTo>
                <a:lnTo>
                  <a:pt x="49612" y="227941"/>
                </a:lnTo>
                <a:lnTo>
                  <a:pt x="52458" y="224300"/>
                </a:lnTo>
                <a:lnTo>
                  <a:pt x="55309" y="219967"/>
                </a:lnTo>
                <a:lnTo>
                  <a:pt x="58161" y="215174"/>
                </a:lnTo>
                <a:lnTo>
                  <a:pt x="60063" y="210073"/>
                </a:lnTo>
                <a:lnTo>
                  <a:pt x="61331" y="204768"/>
                </a:lnTo>
                <a:lnTo>
                  <a:pt x="62177" y="199326"/>
                </a:lnTo>
                <a:lnTo>
                  <a:pt x="62739" y="193793"/>
                </a:lnTo>
                <a:lnTo>
                  <a:pt x="63115" y="188199"/>
                </a:lnTo>
                <a:lnTo>
                  <a:pt x="63365" y="182565"/>
                </a:lnTo>
                <a:lnTo>
                  <a:pt x="64485" y="176904"/>
                </a:lnTo>
                <a:lnTo>
                  <a:pt x="66184" y="171225"/>
                </a:lnTo>
                <a:lnTo>
                  <a:pt x="68269" y="165534"/>
                </a:lnTo>
                <a:lnTo>
                  <a:pt x="70611" y="159835"/>
                </a:lnTo>
                <a:lnTo>
                  <a:pt x="73126" y="154131"/>
                </a:lnTo>
                <a:lnTo>
                  <a:pt x="75754" y="148423"/>
                </a:lnTo>
                <a:lnTo>
                  <a:pt x="77507" y="141760"/>
                </a:lnTo>
                <a:lnTo>
                  <a:pt x="78675" y="134461"/>
                </a:lnTo>
                <a:lnTo>
                  <a:pt x="79453" y="126737"/>
                </a:lnTo>
                <a:lnTo>
                  <a:pt x="80926" y="119683"/>
                </a:lnTo>
                <a:lnTo>
                  <a:pt x="82860" y="113075"/>
                </a:lnTo>
                <a:lnTo>
                  <a:pt x="85101" y="106765"/>
                </a:lnTo>
                <a:lnTo>
                  <a:pt x="86595" y="100653"/>
                </a:lnTo>
                <a:lnTo>
                  <a:pt x="87591" y="94673"/>
                </a:lnTo>
                <a:lnTo>
                  <a:pt x="88256" y="88782"/>
                </a:lnTo>
                <a:lnTo>
                  <a:pt x="88699" y="82950"/>
                </a:lnTo>
                <a:lnTo>
                  <a:pt x="88994" y="77156"/>
                </a:lnTo>
                <a:lnTo>
                  <a:pt x="89191" y="71389"/>
                </a:lnTo>
                <a:lnTo>
                  <a:pt x="88369" y="65639"/>
                </a:lnTo>
                <a:lnTo>
                  <a:pt x="86870" y="59901"/>
                </a:lnTo>
                <a:lnTo>
                  <a:pt x="84917" y="54171"/>
                </a:lnTo>
                <a:lnTo>
                  <a:pt x="83615" y="48445"/>
                </a:lnTo>
                <a:lnTo>
                  <a:pt x="82748" y="42723"/>
                </a:lnTo>
                <a:lnTo>
                  <a:pt x="82169" y="37004"/>
                </a:lnTo>
                <a:lnTo>
                  <a:pt x="81782" y="32238"/>
                </a:lnTo>
                <a:lnTo>
                  <a:pt x="81527" y="28109"/>
                </a:lnTo>
                <a:lnTo>
                  <a:pt x="81355" y="24403"/>
                </a:lnTo>
                <a:lnTo>
                  <a:pt x="80287" y="20980"/>
                </a:lnTo>
                <a:lnTo>
                  <a:pt x="76562" y="14637"/>
                </a:lnTo>
                <a:lnTo>
                  <a:pt x="71732" y="8643"/>
                </a:lnTo>
                <a:lnTo>
                  <a:pt x="64003" y="0"/>
                </a:lnTo>
                <a:lnTo>
                  <a:pt x="63894" y="6721"/>
                </a:lnTo>
                <a:lnTo>
                  <a:pt x="63867" y="33018"/>
                </a:lnTo>
                <a:lnTo>
                  <a:pt x="64820" y="38154"/>
                </a:lnTo>
                <a:lnTo>
                  <a:pt x="66407" y="43482"/>
                </a:lnTo>
                <a:lnTo>
                  <a:pt x="68417" y="48940"/>
                </a:lnTo>
                <a:lnTo>
                  <a:pt x="69758" y="54483"/>
                </a:lnTo>
                <a:lnTo>
                  <a:pt x="70651" y="60084"/>
                </a:lnTo>
                <a:lnTo>
                  <a:pt x="71248" y="65722"/>
                </a:lnTo>
                <a:lnTo>
                  <a:pt x="71645" y="72339"/>
                </a:lnTo>
                <a:lnTo>
                  <a:pt x="72086" y="87311"/>
                </a:lnTo>
                <a:lnTo>
                  <a:pt x="72334" y="107254"/>
                </a:lnTo>
                <a:lnTo>
                  <a:pt x="73323" y="113361"/>
                </a:lnTo>
                <a:lnTo>
                  <a:pt x="74932" y="119339"/>
                </a:lnTo>
                <a:lnTo>
                  <a:pt x="76959" y="125228"/>
                </a:lnTo>
                <a:lnTo>
                  <a:pt x="79263" y="131059"/>
                </a:lnTo>
                <a:lnTo>
                  <a:pt x="81751" y="136852"/>
                </a:lnTo>
                <a:lnTo>
                  <a:pt x="84361" y="142619"/>
                </a:lnTo>
                <a:lnTo>
                  <a:pt x="86102" y="148368"/>
                </a:lnTo>
                <a:lnTo>
                  <a:pt x="87263" y="154106"/>
                </a:lnTo>
                <a:lnTo>
                  <a:pt x="88037" y="159836"/>
                </a:lnTo>
                <a:lnTo>
                  <a:pt x="89505" y="164609"/>
                </a:lnTo>
                <a:lnTo>
                  <a:pt x="91436" y="168744"/>
                </a:lnTo>
                <a:lnTo>
                  <a:pt x="93676" y="172452"/>
                </a:lnTo>
                <a:lnTo>
                  <a:pt x="96122" y="176830"/>
                </a:lnTo>
                <a:lnTo>
                  <a:pt x="101380" y="186773"/>
                </a:lnTo>
                <a:lnTo>
                  <a:pt x="105069" y="191140"/>
                </a:lnTo>
                <a:lnTo>
                  <a:pt x="114246" y="198531"/>
                </a:lnTo>
                <a:lnTo>
                  <a:pt x="122135" y="204991"/>
                </a:lnTo>
                <a:lnTo>
                  <a:pt x="125572" y="208047"/>
                </a:lnTo>
                <a:lnTo>
                  <a:pt x="129769" y="210085"/>
                </a:lnTo>
                <a:lnTo>
                  <a:pt x="139511" y="212348"/>
                </a:lnTo>
                <a:lnTo>
                  <a:pt x="147651" y="215895"/>
                </a:lnTo>
                <a:lnTo>
                  <a:pt x="151156" y="218174"/>
                </a:lnTo>
                <a:lnTo>
                  <a:pt x="160130" y="220706"/>
                </a:lnTo>
                <a:lnTo>
                  <a:pt x="173351" y="222132"/>
                </a:lnTo>
                <a:lnTo>
                  <a:pt x="176861" y="222332"/>
                </a:lnTo>
                <a:lnTo>
                  <a:pt x="180154" y="221513"/>
                </a:lnTo>
                <a:lnTo>
                  <a:pt x="190291" y="215809"/>
                </a:lnTo>
                <a:lnTo>
                  <a:pt x="199748" y="210765"/>
                </a:lnTo>
                <a:lnTo>
                  <a:pt x="207760" y="205348"/>
                </a:lnTo>
                <a:lnTo>
                  <a:pt x="215449" y="199766"/>
                </a:lnTo>
                <a:lnTo>
                  <a:pt x="225217" y="194110"/>
                </a:lnTo>
                <a:lnTo>
                  <a:pt x="229536" y="190316"/>
                </a:lnTo>
                <a:lnTo>
                  <a:pt x="233368" y="185881"/>
                </a:lnTo>
                <a:lnTo>
                  <a:pt x="236875" y="181020"/>
                </a:lnTo>
                <a:lnTo>
                  <a:pt x="240166" y="175874"/>
                </a:lnTo>
                <a:lnTo>
                  <a:pt x="243311" y="170538"/>
                </a:lnTo>
                <a:lnTo>
                  <a:pt x="246362" y="165076"/>
                </a:lnTo>
                <a:lnTo>
                  <a:pt x="249347" y="160482"/>
                </a:lnTo>
                <a:lnTo>
                  <a:pt x="252291" y="156467"/>
                </a:lnTo>
                <a:lnTo>
                  <a:pt x="255205" y="152838"/>
                </a:lnTo>
                <a:lnTo>
                  <a:pt x="258101" y="148514"/>
                </a:lnTo>
                <a:lnTo>
                  <a:pt x="260984" y="143726"/>
                </a:lnTo>
                <a:lnTo>
                  <a:pt x="263858" y="138629"/>
                </a:lnTo>
                <a:lnTo>
                  <a:pt x="269592" y="127885"/>
                </a:lnTo>
                <a:lnTo>
                  <a:pt x="272454" y="122353"/>
                </a:lnTo>
                <a:lnTo>
                  <a:pt x="274363" y="117713"/>
                </a:lnTo>
                <a:lnTo>
                  <a:pt x="275635" y="113667"/>
                </a:lnTo>
                <a:lnTo>
                  <a:pt x="276483" y="110017"/>
                </a:lnTo>
                <a:lnTo>
                  <a:pt x="277049" y="105679"/>
                </a:lnTo>
                <a:lnTo>
                  <a:pt x="277426" y="100882"/>
                </a:lnTo>
                <a:lnTo>
                  <a:pt x="277844" y="91424"/>
                </a:lnTo>
                <a:lnTo>
                  <a:pt x="278135" y="79087"/>
                </a:lnTo>
                <a:lnTo>
                  <a:pt x="278167" y="73067"/>
                </a:lnTo>
                <a:lnTo>
                  <a:pt x="277219" y="71521"/>
                </a:lnTo>
                <a:lnTo>
                  <a:pt x="275633" y="70489"/>
                </a:lnTo>
                <a:lnTo>
                  <a:pt x="271332" y="69344"/>
                </a:lnTo>
                <a:lnTo>
                  <a:pt x="266246" y="68834"/>
                </a:lnTo>
                <a:lnTo>
                  <a:pt x="264509" y="69651"/>
                </a:lnTo>
                <a:lnTo>
                  <a:pt x="263351" y="71148"/>
                </a:lnTo>
                <a:lnTo>
                  <a:pt x="262578" y="73099"/>
                </a:lnTo>
                <a:lnTo>
                  <a:pt x="260158" y="74399"/>
                </a:lnTo>
                <a:lnTo>
                  <a:pt x="252391" y="75844"/>
                </a:lnTo>
                <a:lnTo>
                  <a:pt x="248604" y="78134"/>
                </a:lnTo>
                <a:lnTo>
                  <a:pt x="245127" y="81566"/>
                </a:lnTo>
                <a:lnTo>
                  <a:pt x="241857" y="85759"/>
                </a:lnTo>
                <a:lnTo>
                  <a:pt x="238223" y="92958"/>
                </a:lnTo>
                <a:lnTo>
                  <a:pt x="235655" y="100285"/>
                </a:lnTo>
                <a:lnTo>
                  <a:pt x="233638" y="104905"/>
                </a:lnTo>
                <a:lnTo>
                  <a:pt x="228856" y="115119"/>
                </a:lnTo>
                <a:lnTo>
                  <a:pt x="223554" y="126009"/>
                </a:lnTo>
                <a:lnTo>
                  <a:pt x="221761" y="131580"/>
                </a:lnTo>
                <a:lnTo>
                  <a:pt x="220564" y="137199"/>
                </a:lnTo>
                <a:lnTo>
                  <a:pt x="219766" y="142850"/>
                </a:lnTo>
                <a:lnTo>
                  <a:pt x="219235" y="148522"/>
                </a:lnTo>
                <a:lnTo>
                  <a:pt x="218881" y="154209"/>
                </a:lnTo>
                <a:lnTo>
                  <a:pt x="218645" y="159905"/>
                </a:lnTo>
                <a:lnTo>
                  <a:pt x="219438" y="164655"/>
                </a:lnTo>
                <a:lnTo>
                  <a:pt x="220921" y="168774"/>
                </a:lnTo>
                <a:lnTo>
                  <a:pt x="227559" y="181662"/>
                </a:lnTo>
                <a:lnTo>
                  <a:pt x="230145" y="186779"/>
                </a:lnTo>
                <a:lnTo>
                  <a:pt x="232821" y="191144"/>
                </a:lnTo>
                <a:lnTo>
                  <a:pt x="238336" y="198533"/>
                </a:lnTo>
                <a:lnTo>
                  <a:pt x="242091" y="202789"/>
                </a:lnTo>
                <a:lnTo>
                  <a:pt x="251345" y="212598"/>
                </a:lnTo>
                <a:lnTo>
                  <a:pt x="256480" y="215977"/>
                </a:lnTo>
                <a:lnTo>
                  <a:pt x="267265" y="219729"/>
                </a:lnTo>
                <a:lnTo>
                  <a:pt x="279497" y="221842"/>
                </a:lnTo>
                <a:lnTo>
                  <a:pt x="288607" y="224877"/>
                </a:lnTo>
                <a:lnTo>
                  <a:pt x="298055" y="228448"/>
                </a:lnTo>
                <a:lnTo>
                  <a:pt x="305428" y="230035"/>
                </a:lnTo>
                <a:lnTo>
                  <a:pt x="308727" y="229506"/>
                </a:lnTo>
                <a:lnTo>
                  <a:pt x="318874" y="225162"/>
                </a:lnTo>
                <a:lnTo>
                  <a:pt x="328333" y="223812"/>
                </a:lnTo>
                <a:lnTo>
                  <a:pt x="333522" y="221547"/>
                </a:lnTo>
                <a:lnTo>
                  <a:pt x="338888" y="218132"/>
                </a:lnTo>
                <a:lnTo>
                  <a:pt x="344369" y="213951"/>
                </a:lnTo>
                <a:lnTo>
                  <a:pt x="352999" y="206764"/>
                </a:lnTo>
                <a:lnTo>
                  <a:pt x="361915" y="199443"/>
                </a:lnTo>
                <a:lnTo>
                  <a:pt x="368293" y="194823"/>
                </a:lnTo>
                <a:lnTo>
                  <a:pt x="375403" y="189839"/>
                </a:lnTo>
                <a:lnTo>
                  <a:pt x="382047" y="184611"/>
                </a:lnTo>
                <a:lnTo>
                  <a:pt x="388382" y="179220"/>
                </a:lnTo>
                <a:lnTo>
                  <a:pt x="394511" y="173722"/>
                </a:lnTo>
                <a:lnTo>
                  <a:pt x="400502" y="169103"/>
                </a:lnTo>
                <a:lnTo>
                  <a:pt x="406399" y="165072"/>
                </a:lnTo>
                <a:lnTo>
                  <a:pt x="423911" y="154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35"/>
          <p:cNvSpPr/>
          <p:nvPr/>
        </p:nvSpPr>
        <p:spPr>
          <a:xfrm>
            <a:off x="4109084" y="3386137"/>
            <a:ext cx="197019" cy="171448"/>
          </a:xfrm>
          <a:custGeom>
            <a:avLst/>
            <a:gdLst/>
            <a:ahLst/>
            <a:cxnLst/>
            <a:rect l="0" t="0" r="0" b="0"/>
            <a:pathLst>
              <a:path w="197019" h="171448">
                <a:moveTo>
                  <a:pt x="171450" y="0"/>
                </a:moveTo>
                <a:lnTo>
                  <a:pt x="118337" y="0"/>
                </a:lnTo>
                <a:lnTo>
                  <a:pt x="114134" y="953"/>
                </a:lnTo>
                <a:lnTo>
                  <a:pt x="109427" y="2540"/>
                </a:lnTo>
                <a:lnTo>
                  <a:pt x="104384" y="4551"/>
                </a:lnTo>
                <a:lnTo>
                  <a:pt x="99117" y="6844"/>
                </a:lnTo>
                <a:lnTo>
                  <a:pt x="88185" y="11932"/>
                </a:lnTo>
                <a:lnTo>
                  <a:pt x="82602" y="13670"/>
                </a:lnTo>
                <a:lnTo>
                  <a:pt x="76976" y="14828"/>
                </a:lnTo>
                <a:lnTo>
                  <a:pt x="71320" y="15601"/>
                </a:lnTo>
                <a:lnTo>
                  <a:pt x="65645" y="16115"/>
                </a:lnTo>
                <a:lnTo>
                  <a:pt x="59956" y="16459"/>
                </a:lnTo>
                <a:lnTo>
                  <a:pt x="54258" y="16687"/>
                </a:lnTo>
                <a:lnTo>
                  <a:pt x="49507" y="17793"/>
                </a:lnTo>
                <a:lnTo>
                  <a:pt x="45387" y="19482"/>
                </a:lnTo>
                <a:lnTo>
                  <a:pt x="41688" y="21560"/>
                </a:lnTo>
                <a:lnTo>
                  <a:pt x="38270" y="23899"/>
                </a:lnTo>
                <a:lnTo>
                  <a:pt x="35039" y="26410"/>
                </a:lnTo>
                <a:lnTo>
                  <a:pt x="31932" y="29037"/>
                </a:lnTo>
                <a:lnTo>
                  <a:pt x="27955" y="30788"/>
                </a:lnTo>
                <a:lnTo>
                  <a:pt x="23400" y="31955"/>
                </a:lnTo>
                <a:lnTo>
                  <a:pt x="18457" y="32734"/>
                </a:lnTo>
                <a:lnTo>
                  <a:pt x="15163" y="34205"/>
                </a:lnTo>
                <a:lnTo>
                  <a:pt x="12966" y="36138"/>
                </a:lnTo>
                <a:lnTo>
                  <a:pt x="11502" y="38380"/>
                </a:lnTo>
                <a:lnTo>
                  <a:pt x="9573" y="39874"/>
                </a:lnTo>
                <a:lnTo>
                  <a:pt x="7334" y="40870"/>
                </a:lnTo>
                <a:lnTo>
                  <a:pt x="4890" y="41534"/>
                </a:lnTo>
                <a:lnTo>
                  <a:pt x="3260" y="42930"/>
                </a:lnTo>
                <a:lnTo>
                  <a:pt x="2174" y="44812"/>
                </a:lnTo>
                <a:lnTo>
                  <a:pt x="430" y="50127"/>
                </a:lnTo>
                <a:lnTo>
                  <a:pt x="2731" y="53394"/>
                </a:lnTo>
                <a:lnTo>
                  <a:pt x="6929" y="58020"/>
                </a:lnTo>
                <a:lnTo>
                  <a:pt x="11970" y="63252"/>
                </a:lnTo>
                <a:lnTo>
                  <a:pt x="14648" y="65028"/>
                </a:lnTo>
                <a:lnTo>
                  <a:pt x="20163" y="67001"/>
                </a:lnTo>
                <a:lnTo>
                  <a:pt x="25789" y="70419"/>
                </a:lnTo>
                <a:lnTo>
                  <a:pt x="28623" y="72663"/>
                </a:lnTo>
                <a:lnTo>
                  <a:pt x="31465" y="74160"/>
                </a:lnTo>
                <a:lnTo>
                  <a:pt x="37162" y="75823"/>
                </a:lnTo>
                <a:lnTo>
                  <a:pt x="40967" y="76266"/>
                </a:lnTo>
                <a:lnTo>
                  <a:pt x="45410" y="76561"/>
                </a:lnTo>
                <a:lnTo>
                  <a:pt x="50276" y="76758"/>
                </a:lnTo>
                <a:lnTo>
                  <a:pt x="55424" y="77843"/>
                </a:lnTo>
                <a:lnTo>
                  <a:pt x="60763" y="79518"/>
                </a:lnTo>
                <a:lnTo>
                  <a:pt x="66226" y="81586"/>
                </a:lnTo>
                <a:lnTo>
                  <a:pt x="71773" y="82966"/>
                </a:lnTo>
                <a:lnTo>
                  <a:pt x="77376" y="83886"/>
                </a:lnTo>
                <a:lnTo>
                  <a:pt x="83017" y="84499"/>
                </a:lnTo>
                <a:lnTo>
                  <a:pt x="88682" y="85860"/>
                </a:lnTo>
                <a:lnTo>
                  <a:pt x="94364" y="87720"/>
                </a:lnTo>
                <a:lnTo>
                  <a:pt x="100057" y="89913"/>
                </a:lnTo>
                <a:lnTo>
                  <a:pt x="104805" y="91374"/>
                </a:lnTo>
                <a:lnTo>
                  <a:pt x="108923" y="92349"/>
                </a:lnTo>
                <a:lnTo>
                  <a:pt x="112620" y="92999"/>
                </a:lnTo>
                <a:lnTo>
                  <a:pt x="117943" y="94384"/>
                </a:lnTo>
                <a:lnTo>
                  <a:pt x="124349" y="96260"/>
                </a:lnTo>
                <a:lnTo>
                  <a:pt x="131477" y="98463"/>
                </a:lnTo>
                <a:lnTo>
                  <a:pt x="138134" y="99932"/>
                </a:lnTo>
                <a:lnTo>
                  <a:pt x="144477" y="100912"/>
                </a:lnTo>
                <a:lnTo>
                  <a:pt x="150611" y="101564"/>
                </a:lnTo>
                <a:lnTo>
                  <a:pt x="155652" y="102952"/>
                </a:lnTo>
                <a:lnTo>
                  <a:pt x="159966" y="104830"/>
                </a:lnTo>
                <a:lnTo>
                  <a:pt x="163794" y="107034"/>
                </a:lnTo>
                <a:lnTo>
                  <a:pt x="167299" y="108503"/>
                </a:lnTo>
                <a:lnTo>
                  <a:pt x="170588" y="109483"/>
                </a:lnTo>
                <a:lnTo>
                  <a:pt x="173733" y="110136"/>
                </a:lnTo>
                <a:lnTo>
                  <a:pt x="179768" y="113402"/>
                </a:lnTo>
                <a:lnTo>
                  <a:pt x="185624" y="118028"/>
                </a:lnTo>
                <a:lnTo>
                  <a:pt x="191403" y="123260"/>
                </a:lnTo>
                <a:lnTo>
                  <a:pt x="193324" y="125988"/>
                </a:lnTo>
                <a:lnTo>
                  <a:pt x="194606" y="128760"/>
                </a:lnTo>
                <a:lnTo>
                  <a:pt x="195460" y="131560"/>
                </a:lnTo>
                <a:lnTo>
                  <a:pt x="196029" y="134379"/>
                </a:lnTo>
                <a:lnTo>
                  <a:pt x="196409" y="137211"/>
                </a:lnTo>
                <a:lnTo>
                  <a:pt x="196662" y="140052"/>
                </a:lnTo>
                <a:lnTo>
                  <a:pt x="196831" y="142898"/>
                </a:lnTo>
                <a:lnTo>
                  <a:pt x="197018" y="148600"/>
                </a:lnTo>
                <a:lnTo>
                  <a:pt x="196115" y="151454"/>
                </a:lnTo>
                <a:lnTo>
                  <a:pt x="194561" y="154310"/>
                </a:lnTo>
                <a:lnTo>
                  <a:pt x="192572" y="157166"/>
                </a:lnTo>
                <a:lnTo>
                  <a:pt x="189342" y="159069"/>
                </a:lnTo>
                <a:lnTo>
                  <a:pt x="185283" y="160339"/>
                </a:lnTo>
                <a:lnTo>
                  <a:pt x="180672" y="161185"/>
                </a:lnTo>
                <a:lnTo>
                  <a:pt x="176646" y="162702"/>
                </a:lnTo>
                <a:lnTo>
                  <a:pt x="173009" y="164666"/>
                </a:lnTo>
                <a:lnTo>
                  <a:pt x="169632" y="166927"/>
                </a:lnTo>
                <a:lnTo>
                  <a:pt x="165476" y="168435"/>
                </a:lnTo>
                <a:lnTo>
                  <a:pt x="160800" y="169440"/>
                </a:lnTo>
                <a:lnTo>
                  <a:pt x="155778" y="170110"/>
                </a:lnTo>
                <a:lnTo>
                  <a:pt x="150524" y="170557"/>
                </a:lnTo>
                <a:lnTo>
                  <a:pt x="145117" y="170854"/>
                </a:lnTo>
                <a:lnTo>
                  <a:pt x="134029" y="171185"/>
                </a:lnTo>
                <a:lnTo>
                  <a:pt x="96822" y="171434"/>
                </a:lnTo>
                <a:lnTo>
                  <a:pt x="78816" y="171447"/>
                </a:lnTo>
                <a:lnTo>
                  <a:pt x="73499" y="170495"/>
                </a:lnTo>
                <a:lnTo>
                  <a:pt x="68049" y="168909"/>
                </a:lnTo>
                <a:lnTo>
                  <a:pt x="62512" y="166899"/>
                </a:lnTo>
                <a:lnTo>
                  <a:pt x="57867" y="165558"/>
                </a:lnTo>
                <a:lnTo>
                  <a:pt x="53818" y="164665"/>
                </a:lnTo>
                <a:lnTo>
                  <a:pt x="50167" y="164069"/>
                </a:lnTo>
                <a:lnTo>
                  <a:pt x="45827" y="163672"/>
                </a:lnTo>
                <a:lnTo>
                  <a:pt x="41029" y="163407"/>
                </a:lnTo>
                <a:lnTo>
                  <a:pt x="35926" y="163230"/>
                </a:lnTo>
                <a:lnTo>
                  <a:pt x="31570" y="162161"/>
                </a:lnTo>
                <a:lnTo>
                  <a:pt x="27715" y="160494"/>
                </a:lnTo>
                <a:lnTo>
                  <a:pt x="24192" y="158431"/>
                </a:lnTo>
                <a:lnTo>
                  <a:pt x="20890" y="157056"/>
                </a:lnTo>
                <a:lnTo>
                  <a:pt x="17737" y="156139"/>
                </a:lnTo>
                <a:lnTo>
                  <a:pt x="14683" y="155528"/>
                </a:lnTo>
                <a:lnTo>
                  <a:pt x="12646" y="154168"/>
                </a:lnTo>
                <a:lnTo>
                  <a:pt x="11288" y="152309"/>
                </a:lnTo>
                <a:lnTo>
                  <a:pt x="10383" y="150116"/>
                </a:lnTo>
                <a:lnTo>
                  <a:pt x="8827" y="148655"/>
                </a:lnTo>
                <a:lnTo>
                  <a:pt x="6838" y="147681"/>
                </a:lnTo>
                <a:lnTo>
                  <a:pt x="1351" y="146118"/>
                </a:lnTo>
                <a:lnTo>
                  <a:pt x="901" y="145036"/>
                </a:lnTo>
                <a:lnTo>
                  <a:pt x="267" y="139917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36"/>
          <p:cNvSpPr/>
          <p:nvPr/>
        </p:nvSpPr>
        <p:spPr>
          <a:xfrm>
            <a:off x="4383557" y="3386261"/>
            <a:ext cx="214161" cy="145610"/>
          </a:xfrm>
          <a:custGeom>
            <a:avLst/>
            <a:gdLst/>
            <a:ahLst/>
            <a:cxnLst/>
            <a:rect l="0" t="0" r="0" b="0"/>
            <a:pathLst>
              <a:path w="214161" h="145610">
                <a:moveTo>
                  <a:pt x="171297" y="34166"/>
                </a:moveTo>
                <a:lnTo>
                  <a:pt x="166747" y="34166"/>
                </a:lnTo>
                <a:lnTo>
                  <a:pt x="165406" y="33214"/>
                </a:lnTo>
                <a:lnTo>
                  <a:pt x="164512" y="31626"/>
                </a:lnTo>
                <a:lnTo>
                  <a:pt x="163078" y="26785"/>
                </a:lnTo>
                <a:lnTo>
                  <a:pt x="162008" y="24483"/>
                </a:lnTo>
                <a:lnTo>
                  <a:pt x="155375" y="10937"/>
                </a:lnTo>
                <a:lnTo>
                  <a:pt x="152156" y="7014"/>
                </a:lnTo>
                <a:lnTo>
                  <a:pt x="149964" y="4635"/>
                </a:lnTo>
                <a:lnTo>
                  <a:pt x="147550" y="3049"/>
                </a:lnTo>
                <a:lnTo>
                  <a:pt x="142328" y="1286"/>
                </a:lnTo>
                <a:lnTo>
                  <a:pt x="136832" y="503"/>
                </a:lnTo>
                <a:lnTo>
                  <a:pt x="130262" y="155"/>
                </a:lnTo>
                <a:lnTo>
                  <a:pt x="120992" y="0"/>
                </a:lnTo>
                <a:lnTo>
                  <a:pt x="115853" y="911"/>
                </a:lnTo>
                <a:lnTo>
                  <a:pt x="110522" y="2471"/>
                </a:lnTo>
                <a:lnTo>
                  <a:pt x="105063" y="4464"/>
                </a:lnTo>
                <a:lnTo>
                  <a:pt x="99518" y="5792"/>
                </a:lnTo>
                <a:lnTo>
                  <a:pt x="93917" y="6678"/>
                </a:lnTo>
                <a:lnTo>
                  <a:pt x="88278" y="7268"/>
                </a:lnTo>
                <a:lnTo>
                  <a:pt x="82614" y="8614"/>
                </a:lnTo>
                <a:lnTo>
                  <a:pt x="76933" y="10464"/>
                </a:lnTo>
                <a:lnTo>
                  <a:pt x="71240" y="12650"/>
                </a:lnTo>
                <a:lnTo>
                  <a:pt x="65540" y="15059"/>
                </a:lnTo>
                <a:lnTo>
                  <a:pt x="59835" y="17618"/>
                </a:lnTo>
                <a:lnTo>
                  <a:pt x="48416" y="23001"/>
                </a:lnTo>
                <a:lnTo>
                  <a:pt x="36991" y="28569"/>
                </a:lnTo>
                <a:lnTo>
                  <a:pt x="32230" y="31387"/>
                </a:lnTo>
                <a:lnTo>
                  <a:pt x="28103" y="34218"/>
                </a:lnTo>
                <a:lnTo>
                  <a:pt x="24400" y="37059"/>
                </a:lnTo>
                <a:lnTo>
                  <a:pt x="20978" y="40857"/>
                </a:lnTo>
                <a:lnTo>
                  <a:pt x="17745" y="45294"/>
                </a:lnTo>
                <a:lnTo>
                  <a:pt x="14636" y="50157"/>
                </a:lnTo>
                <a:lnTo>
                  <a:pt x="11612" y="55304"/>
                </a:lnTo>
                <a:lnTo>
                  <a:pt x="8643" y="60641"/>
                </a:lnTo>
                <a:lnTo>
                  <a:pt x="5711" y="66103"/>
                </a:lnTo>
                <a:lnTo>
                  <a:pt x="3756" y="70698"/>
                </a:lnTo>
                <a:lnTo>
                  <a:pt x="2453" y="74713"/>
                </a:lnTo>
                <a:lnTo>
                  <a:pt x="1585" y="78343"/>
                </a:lnTo>
                <a:lnTo>
                  <a:pt x="1006" y="82667"/>
                </a:lnTo>
                <a:lnTo>
                  <a:pt x="620" y="87455"/>
                </a:lnTo>
                <a:lnTo>
                  <a:pt x="191" y="96902"/>
                </a:lnTo>
                <a:lnTo>
                  <a:pt x="0" y="104277"/>
                </a:lnTo>
                <a:lnTo>
                  <a:pt x="902" y="107576"/>
                </a:lnTo>
                <a:lnTo>
                  <a:pt x="2455" y="110729"/>
                </a:lnTo>
                <a:lnTo>
                  <a:pt x="4444" y="113783"/>
                </a:lnTo>
                <a:lnTo>
                  <a:pt x="6721" y="116772"/>
                </a:lnTo>
                <a:lnTo>
                  <a:pt x="9193" y="119716"/>
                </a:lnTo>
                <a:lnTo>
                  <a:pt x="11793" y="122632"/>
                </a:lnTo>
                <a:lnTo>
                  <a:pt x="17222" y="128412"/>
                </a:lnTo>
                <a:lnTo>
                  <a:pt x="20002" y="131287"/>
                </a:lnTo>
                <a:lnTo>
                  <a:pt x="22809" y="133203"/>
                </a:lnTo>
                <a:lnTo>
                  <a:pt x="28468" y="135333"/>
                </a:lnTo>
                <a:lnTo>
                  <a:pt x="34158" y="138819"/>
                </a:lnTo>
                <a:lnTo>
                  <a:pt x="37008" y="141082"/>
                </a:lnTo>
                <a:lnTo>
                  <a:pt x="40814" y="142591"/>
                </a:lnTo>
                <a:lnTo>
                  <a:pt x="45256" y="143597"/>
                </a:lnTo>
                <a:lnTo>
                  <a:pt x="50123" y="144268"/>
                </a:lnTo>
                <a:lnTo>
                  <a:pt x="54319" y="143762"/>
                </a:lnTo>
                <a:lnTo>
                  <a:pt x="58069" y="142473"/>
                </a:lnTo>
                <a:lnTo>
                  <a:pt x="61522" y="140660"/>
                </a:lnTo>
                <a:lnTo>
                  <a:pt x="65729" y="139452"/>
                </a:lnTo>
                <a:lnTo>
                  <a:pt x="70439" y="138647"/>
                </a:lnTo>
                <a:lnTo>
                  <a:pt x="75483" y="138110"/>
                </a:lnTo>
                <a:lnTo>
                  <a:pt x="80751" y="136799"/>
                </a:lnTo>
                <a:lnTo>
                  <a:pt x="86169" y="134974"/>
                </a:lnTo>
                <a:lnTo>
                  <a:pt x="91685" y="132804"/>
                </a:lnTo>
                <a:lnTo>
                  <a:pt x="96315" y="130404"/>
                </a:lnTo>
                <a:lnTo>
                  <a:pt x="100354" y="127852"/>
                </a:lnTo>
                <a:lnTo>
                  <a:pt x="103999" y="125199"/>
                </a:lnTo>
                <a:lnTo>
                  <a:pt x="108334" y="121524"/>
                </a:lnTo>
                <a:lnTo>
                  <a:pt x="113130" y="117170"/>
                </a:lnTo>
                <a:lnTo>
                  <a:pt x="126440" y="104480"/>
                </a:lnTo>
                <a:lnTo>
                  <a:pt x="129963" y="101045"/>
                </a:lnTo>
                <a:lnTo>
                  <a:pt x="134216" y="97801"/>
                </a:lnTo>
                <a:lnTo>
                  <a:pt x="138956" y="94687"/>
                </a:lnTo>
                <a:lnTo>
                  <a:pt x="144022" y="91658"/>
                </a:lnTo>
                <a:lnTo>
                  <a:pt x="148352" y="87735"/>
                </a:lnTo>
                <a:lnTo>
                  <a:pt x="152190" y="83213"/>
                </a:lnTo>
                <a:lnTo>
                  <a:pt x="155702" y="78294"/>
                </a:lnTo>
                <a:lnTo>
                  <a:pt x="158043" y="74063"/>
                </a:lnTo>
                <a:lnTo>
                  <a:pt x="159604" y="70289"/>
                </a:lnTo>
                <a:lnTo>
                  <a:pt x="160644" y="66820"/>
                </a:lnTo>
                <a:lnTo>
                  <a:pt x="162290" y="62603"/>
                </a:lnTo>
                <a:lnTo>
                  <a:pt x="164340" y="57887"/>
                </a:lnTo>
                <a:lnTo>
                  <a:pt x="166659" y="52837"/>
                </a:lnTo>
                <a:lnTo>
                  <a:pt x="168205" y="48519"/>
                </a:lnTo>
                <a:lnTo>
                  <a:pt x="169236" y="44687"/>
                </a:lnTo>
                <a:lnTo>
                  <a:pt x="170890" y="36244"/>
                </a:lnTo>
                <a:lnTo>
                  <a:pt x="170073" y="34599"/>
                </a:lnTo>
                <a:lnTo>
                  <a:pt x="166626" y="30231"/>
                </a:lnTo>
                <a:lnTo>
                  <a:pt x="162755" y="25629"/>
                </a:lnTo>
                <a:lnTo>
                  <a:pt x="162734" y="25604"/>
                </a:lnTo>
                <a:lnTo>
                  <a:pt x="162725" y="92556"/>
                </a:lnTo>
                <a:lnTo>
                  <a:pt x="163678" y="96905"/>
                </a:lnTo>
                <a:lnTo>
                  <a:pt x="165265" y="100757"/>
                </a:lnTo>
                <a:lnTo>
                  <a:pt x="167276" y="104277"/>
                </a:lnTo>
                <a:lnTo>
                  <a:pt x="169569" y="107577"/>
                </a:lnTo>
                <a:lnTo>
                  <a:pt x="172050" y="110729"/>
                </a:lnTo>
                <a:lnTo>
                  <a:pt x="174657" y="113783"/>
                </a:lnTo>
                <a:lnTo>
                  <a:pt x="177347" y="116772"/>
                </a:lnTo>
                <a:lnTo>
                  <a:pt x="182876" y="122632"/>
                </a:lnTo>
                <a:lnTo>
                  <a:pt x="191344" y="131287"/>
                </a:lnTo>
                <a:lnTo>
                  <a:pt x="194187" y="133203"/>
                </a:lnTo>
                <a:lnTo>
                  <a:pt x="199885" y="135333"/>
                </a:lnTo>
                <a:lnTo>
                  <a:pt x="205593" y="138819"/>
                </a:lnTo>
                <a:lnTo>
                  <a:pt x="214160" y="145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37"/>
          <p:cNvSpPr/>
          <p:nvPr/>
        </p:nvSpPr>
        <p:spPr>
          <a:xfrm>
            <a:off x="4658916" y="3386299"/>
            <a:ext cx="478869" cy="145069"/>
          </a:xfrm>
          <a:custGeom>
            <a:avLst/>
            <a:gdLst/>
            <a:ahLst/>
            <a:cxnLst/>
            <a:rect l="0" t="0" r="0" b="0"/>
            <a:pathLst>
              <a:path w="478869" h="145069">
                <a:moveTo>
                  <a:pt x="7381" y="16983"/>
                </a:moveTo>
                <a:lnTo>
                  <a:pt x="7381" y="12432"/>
                </a:lnTo>
                <a:lnTo>
                  <a:pt x="6429" y="11092"/>
                </a:lnTo>
                <a:lnTo>
                  <a:pt x="4841" y="10198"/>
                </a:lnTo>
                <a:lnTo>
                  <a:pt x="2830" y="9602"/>
                </a:lnTo>
                <a:lnTo>
                  <a:pt x="1489" y="10158"/>
                </a:lnTo>
                <a:lnTo>
                  <a:pt x="596" y="11480"/>
                </a:lnTo>
                <a:lnTo>
                  <a:pt x="0" y="13314"/>
                </a:lnTo>
                <a:lnTo>
                  <a:pt x="556" y="14537"/>
                </a:lnTo>
                <a:lnTo>
                  <a:pt x="1878" y="15353"/>
                </a:lnTo>
                <a:lnTo>
                  <a:pt x="3712" y="15896"/>
                </a:lnTo>
                <a:lnTo>
                  <a:pt x="4935" y="17211"/>
                </a:lnTo>
                <a:lnTo>
                  <a:pt x="5751" y="19040"/>
                </a:lnTo>
                <a:lnTo>
                  <a:pt x="6294" y="21212"/>
                </a:lnTo>
                <a:lnTo>
                  <a:pt x="6656" y="23612"/>
                </a:lnTo>
                <a:lnTo>
                  <a:pt x="6898" y="26165"/>
                </a:lnTo>
                <a:lnTo>
                  <a:pt x="7059" y="28820"/>
                </a:lnTo>
                <a:lnTo>
                  <a:pt x="8119" y="31541"/>
                </a:lnTo>
                <a:lnTo>
                  <a:pt x="9778" y="34309"/>
                </a:lnTo>
                <a:lnTo>
                  <a:pt x="11837" y="37106"/>
                </a:lnTo>
                <a:lnTo>
                  <a:pt x="13209" y="40876"/>
                </a:lnTo>
                <a:lnTo>
                  <a:pt x="14124" y="45294"/>
                </a:lnTo>
                <a:lnTo>
                  <a:pt x="14734" y="50145"/>
                </a:lnTo>
                <a:lnTo>
                  <a:pt x="16093" y="54331"/>
                </a:lnTo>
                <a:lnTo>
                  <a:pt x="17952" y="58074"/>
                </a:lnTo>
                <a:lnTo>
                  <a:pt x="20143" y="61522"/>
                </a:lnTo>
                <a:lnTo>
                  <a:pt x="21604" y="65726"/>
                </a:lnTo>
                <a:lnTo>
                  <a:pt x="22578" y="70433"/>
                </a:lnTo>
                <a:lnTo>
                  <a:pt x="23227" y="75477"/>
                </a:lnTo>
                <a:lnTo>
                  <a:pt x="23660" y="80744"/>
                </a:lnTo>
                <a:lnTo>
                  <a:pt x="23949" y="86160"/>
                </a:lnTo>
                <a:lnTo>
                  <a:pt x="24355" y="100345"/>
                </a:lnTo>
                <a:lnTo>
                  <a:pt x="24412" y="103990"/>
                </a:lnTo>
                <a:lnTo>
                  <a:pt x="25402" y="107373"/>
                </a:lnTo>
                <a:lnTo>
                  <a:pt x="27015" y="110580"/>
                </a:lnTo>
                <a:lnTo>
                  <a:pt x="29043" y="113671"/>
                </a:lnTo>
                <a:lnTo>
                  <a:pt x="30395" y="116684"/>
                </a:lnTo>
                <a:lnTo>
                  <a:pt x="31296" y="119645"/>
                </a:lnTo>
                <a:lnTo>
                  <a:pt x="31897" y="122572"/>
                </a:lnTo>
                <a:lnTo>
                  <a:pt x="33250" y="125476"/>
                </a:lnTo>
                <a:lnTo>
                  <a:pt x="35104" y="128364"/>
                </a:lnTo>
                <a:lnTo>
                  <a:pt x="37293" y="131242"/>
                </a:lnTo>
                <a:lnTo>
                  <a:pt x="37800" y="133161"/>
                </a:lnTo>
                <a:lnTo>
                  <a:pt x="37185" y="134440"/>
                </a:lnTo>
                <a:lnTo>
                  <a:pt x="33338" y="136848"/>
                </a:lnTo>
                <a:lnTo>
                  <a:pt x="33170" y="132403"/>
                </a:lnTo>
                <a:lnTo>
                  <a:pt x="33101" y="103827"/>
                </a:lnTo>
                <a:lnTo>
                  <a:pt x="34052" y="97739"/>
                </a:lnTo>
                <a:lnTo>
                  <a:pt x="35639" y="90823"/>
                </a:lnTo>
                <a:lnTo>
                  <a:pt x="37650" y="83355"/>
                </a:lnTo>
                <a:lnTo>
                  <a:pt x="38991" y="76471"/>
                </a:lnTo>
                <a:lnTo>
                  <a:pt x="39884" y="69976"/>
                </a:lnTo>
                <a:lnTo>
                  <a:pt x="40480" y="63742"/>
                </a:lnTo>
                <a:lnTo>
                  <a:pt x="40877" y="57681"/>
                </a:lnTo>
                <a:lnTo>
                  <a:pt x="41142" y="51735"/>
                </a:lnTo>
                <a:lnTo>
                  <a:pt x="41318" y="45866"/>
                </a:lnTo>
                <a:lnTo>
                  <a:pt x="43341" y="40048"/>
                </a:lnTo>
                <a:lnTo>
                  <a:pt x="46594" y="34265"/>
                </a:lnTo>
                <a:lnTo>
                  <a:pt x="50668" y="28504"/>
                </a:lnTo>
                <a:lnTo>
                  <a:pt x="54337" y="23711"/>
                </a:lnTo>
                <a:lnTo>
                  <a:pt x="57734" y="19564"/>
                </a:lnTo>
                <a:lnTo>
                  <a:pt x="60953" y="15846"/>
                </a:lnTo>
                <a:lnTo>
                  <a:pt x="64050" y="12415"/>
                </a:lnTo>
                <a:lnTo>
                  <a:pt x="70032" y="6063"/>
                </a:lnTo>
                <a:lnTo>
                  <a:pt x="73914" y="3988"/>
                </a:lnTo>
                <a:lnTo>
                  <a:pt x="83306" y="1682"/>
                </a:lnTo>
                <a:lnTo>
                  <a:pt x="98014" y="202"/>
                </a:lnTo>
                <a:lnTo>
                  <a:pt x="104177" y="0"/>
                </a:lnTo>
                <a:lnTo>
                  <a:pt x="112632" y="2450"/>
                </a:lnTo>
                <a:lnTo>
                  <a:pt x="117553" y="4437"/>
                </a:lnTo>
                <a:lnTo>
                  <a:pt x="120834" y="6714"/>
                </a:lnTo>
                <a:lnTo>
                  <a:pt x="123021" y="9184"/>
                </a:lnTo>
                <a:lnTo>
                  <a:pt x="124480" y="11784"/>
                </a:lnTo>
                <a:lnTo>
                  <a:pt x="128640" y="19753"/>
                </a:lnTo>
                <a:lnTo>
                  <a:pt x="147472" y="57150"/>
                </a:lnTo>
                <a:lnTo>
                  <a:pt x="149352" y="62811"/>
                </a:lnTo>
                <a:lnTo>
                  <a:pt x="150606" y="68490"/>
                </a:lnTo>
                <a:lnTo>
                  <a:pt x="151442" y="74181"/>
                </a:lnTo>
                <a:lnTo>
                  <a:pt x="151046" y="79880"/>
                </a:lnTo>
                <a:lnTo>
                  <a:pt x="149831" y="85585"/>
                </a:lnTo>
                <a:lnTo>
                  <a:pt x="148068" y="91292"/>
                </a:lnTo>
                <a:lnTo>
                  <a:pt x="146892" y="96050"/>
                </a:lnTo>
                <a:lnTo>
                  <a:pt x="146108" y="100175"/>
                </a:lnTo>
                <a:lnTo>
                  <a:pt x="145586" y="103877"/>
                </a:lnTo>
                <a:lnTo>
                  <a:pt x="144285" y="107297"/>
                </a:lnTo>
                <a:lnTo>
                  <a:pt x="142465" y="110530"/>
                </a:lnTo>
                <a:lnTo>
                  <a:pt x="140300" y="113638"/>
                </a:lnTo>
                <a:lnTo>
                  <a:pt x="138856" y="116662"/>
                </a:lnTo>
                <a:lnTo>
                  <a:pt x="137893" y="119631"/>
                </a:lnTo>
                <a:lnTo>
                  <a:pt x="137252" y="122562"/>
                </a:lnTo>
                <a:lnTo>
                  <a:pt x="135872" y="125469"/>
                </a:lnTo>
                <a:lnTo>
                  <a:pt x="133999" y="128360"/>
                </a:lnTo>
                <a:lnTo>
                  <a:pt x="127783" y="136492"/>
                </a:lnTo>
                <a:lnTo>
                  <a:pt x="122959" y="132297"/>
                </a:lnTo>
                <a:lnTo>
                  <a:pt x="121581" y="130054"/>
                </a:lnTo>
                <a:lnTo>
                  <a:pt x="120662" y="127607"/>
                </a:lnTo>
                <a:lnTo>
                  <a:pt x="120050" y="125022"/>
                </a:lnTo>
                <a:lnTo>
                  <a:pt x="119641" y="122346"/>
                </a:lnTo>
                <a:lnTo>
                  <a:pt x="119368" y="119610"/>
                </a:lnTo>
                <a:lnTo>
                  <a:pt x="119186" y="116834"/>
                </a:lnTo>
                <a:lnTo>
                  <a:pt x="119066" y="114030"/>
                </a:lnTo>
                <a:lnTo>
                  <a:pt x="118931" y="108375"/>
                </a:lnTo>
                <a:lnTo>
                  <a:pt x="118855" y="95286"/>
                </a:lnTo>
                <a:lnTo>
                  <a:pt x="119797" y="90140"/>
                </a:lnTo>
                <a:lnTo>
                  <a:pt x="121378" y="84804"/>
                </a:lnTo>
                <a:lnTo>
                  <a:pt x="123384" y="79342"/>
                </a:lnTo>
                <a:lnTo>
                  <a:pt x="125674" y="73796"/>
                </a:lnTo>
                <a:lnTo>
                  <a:pt x="128153" y="68194"/>
                </a:lnTo>
                <a:lnTo>
                  <a:pt x="130758" y="62553"/>
                </a:lnTo>
                <a:lnTo>
                  <a:pt x="132495" y="56888"/>
                </a:lnTo>
                <a:lnTo>
                  <a:pt x="133653" y="51207"/>
                </a:lnTo>
                <a:lnTo>
                  <a:pt x="134425" y="45514"/>
                </a:lnTo>
                <a:lnTo>
                  <a:pt x="136844" y="40766"/>
                </a:lnTo>
                <a:lnTo>
                  <a:pt x="140363" y="36649"/>
                </a:lnTo>
                <a:lnTo>
                  <a:pt x="144613" y="32951"/>
                </a:lnTo>
                <a:lnTo>
                  <a:pt x="149352" y="29533"/>
                </a:lnTo>
                <a:lnTo>
                  <a:pt x="154415" y="26302"/>
                </a:lnTo>
                <a:lnTo>
                  <a:pt x="159696" y="23196"/>
                </a:lnTo>
                <a:lnTo>
                  <a:pt x="164170" y="20172"/>
                </a:lnTo>
                <a:lnTo>
                  <a:pt x="168104" y="17204"/>
                </a:lnTo>
                <a:lnTo>
                  <a:pt x="171680" y="14273"/>
                </a:lnTo>
                <a:lnTo>
                  <a:pt x="175968" y="12319"/>
                </a:lnTo>
                <a:lnTo>
                  <a:pt x="185814" y="10148"/>
                </a:lnTo>
                <a:lnTo>
                  <a:pt x="196539" y="9182"/>
                </a:lnTo>
                <a:lnTo>
                  <a:pt x="210748" y="8639"/>
                </a:lnTo>
                <a:lnTo>
                  <a:pt x="214397" y="8563"/>
                </a:lnTo>
                <a:lnTo>
                  <a:pt x="217781" y="9465"/>
                </a:lnTo>
                <a:lnTo>
                  <a:pt x="224082" y="13007"/>
                </a:lnTo>
                <a:lnTo>
                  <a:pt x="226143" y="15285"/>
                </a:lnTo>
                <a:lnTo>
                  <a:pt x="227517" y="17756"/>
                </a:lnTo>
                <a:lnTo>
                  <a:pt x="228434" y="20356"/>
                </a:lnTo>
                <a:lnTo>
                  <a:pt x="230950" y="23994"/>
                </a:lnTo>
                <a:lnTo>
                  <a:pt x="234532" y="28325"/>
                </a:lnTo>
                <a:lnTo>
                  <a:pt x="242639" y="37264"/>
                </a:lnTo>
                <a:lnTo>
                  <a:pt x="249418" y="44412"/>
                </a:lnTo>
                <a:lnTo>
                  <a:pt x="251606" y="48604"/>
                </a:lnTo>
                <a:lnTo>
                  <a:pt x="253065" y="53304"/>
                </a:lnTo>
                <a:lnTo>
                  <a:pt x="254038" y="58342"/>
                </a:lnTo>
                <a:lnTo>
                  <a:pt x="254686" y="63605"/>
                </a:lnTo>
                <a:lnTo>
                  <a:pt x="255119" y="69020"/>
                </a:lnTo>
                <a:lnTo>
                  <a:pt x="255407" y="74534"/>
                </a:lnTo>
                <a:lnTo>
                  <a:pt x="256552" y="80116"/>
                </a:lnTo>
                <a:lnTo>
                  <a:pt x="258267" y="85742"/>
                </a:lnTo>
                <a:lnTo>
                  <a:pt x="260364" y="91397"/>
                </a:lnTo>
                <a:lnTo>
                  <a:pt x="261761" y="96120"/>
                </a:lnTo>
                <a:lnTo>
                  <a:pt x="262693" y="100221"/>
                </a:lnTo>
                <a:lnTo>
                  <a:pt x="263314" y="103908"/>
                </a:lnTo>
                <a:lnTo>
                  <a:pt x="264681" y="107317"/>
                </a:lnTo>
                <a:lnTo>
                  <a:pt x="266544" y="110544"/>
                </a:lnTo>
                <a:lnTo>
                  <a:pt x="268739" y="113647"/>
                </a:lnTo>
                <a:lnTo>
                  <a:pt x="271154" y="116668"/>
                </a:lnTo>
                <a:lnTo>
                  <a:pt x="273718" y="119635"/>
                </a:lnTo>
                <a:lnTo>
                  <a:pt x="276379" y="122565"/>
                </a:lnTo>
                <a:lnTo>
                  <a:pt x="281876" y="128361"/>
                </a:lnTo>
                <a:lnTo>
                  <a:pt x="293165" y="139843"/>
                </a:lnTo>
                <a:lnTo>
                  <a:pt x="296012" y="141752"/>
                </a:lnTo>
                <a:lnTo>
                  <a:pt x="301714" y="143873"/>
                </a:lnTo>
                <a:lnTo>
                  <a:pt x="310279" y="145068"/>
                </a:lnTo>
                <a:lnTo>
                  <a:pt x="313136" y="144283"/>
                </a:lnTo>
                <a:lnTo>
                  <a:pt x="318849" y="140871"/>
                </a:lnTo>
                <a:lnTo>
                  <a:pt x="321707" y="138627"/>
                </a:lnTo>
                <a:lnTo>
                  <a:pt x="324564" y="136179"/>
                </a:lnTo>
                <a:lnTo>
                  <a:pt x="327421" y="133595"/>
                </a:lnTo>
                <a:lnTo>
                  <a:pt x="333136" y="128183"/>
                </a:lnTo>
                <a:lnTo>
                  <a:pt x="335993" y="125406"/>
                </a:lnTo>
                <a:lnTo>
                  <a:pt x="339804" y="122603"/>
                </a:lnTo>
                <a:lnTo>
                  <a:pt x="344249" y="119781"/>
                </a:lnTo>
                <a:lnTo>
                  <a:pt x="349117" y="116948"/>
                </a:lnTo>
                <a:lnTo>
                  <a:pt x="354267" y="113154"/>
                </a:lnTo>
                <a:lnTo>
                  <a:pt x="359606" y="108719"/>
                </a:lnTo>
                <a:lnTo>
                  <a:pt x="365070" y="103858"/>
                </a:lnTo>
                <a:lnTo>
                  <a:pt x="369665" y="98712"/>
                </a:lnTo>
                <a:lnTo>
                  <a:pt x="373682" y="93376"/>
                </a:lnTo>
                <a:lnTo>
                  <a:pt x="377311" y="87915"/>
                </a:lnTo>
                <a:lnTo>
                  <a:pt x="380684" y="83321"/>
                </a:lnTo>
                <a:lnTo>
                  <a:pt x="383885" y="79306"/>
                </a:lnTo>
                <a:lnTo>
                  <a:pt x="386971" y="75676"/>
                </a:lnTo>
                <a:lnTo>
                  <a:pt x="389981" y="71352"/>
                </a:lnTo>
                <a:lnTo>
                  <a:pt x="392940" y="66564"/>
                </a:lnTo>
                <a:lnTo>
                  <a:pt x="395865" y="61467"/>
                </a:lnTo>
                <a:lnTo>
                  <a:pt x="398768" y="57116"/>
                </a:lnTo>
                <a:lnTo>
                  <a:pt x="401656" y="53264"/>
                </a:lnTo>
                <a:lnTo>
                  <a:pt x="404533" y="49743"/>
                </a:lnTo>
                <a:lnTo>
                  <a:pt x="405500" y="46443"/>
                </a:lnTo>
                <a:lnTo>
                  <a:pt x="405191" y="43290"/>
                </a:lnTo>
                <a:lnTo>
                  <a:pt x="404032" y="40236"/>
                </a:lnTo>
                <a:lnTo>
                  <a:pt x="403261" y="36295"/>
                </a:lnTo>
                <a:lnTo>
                  <a:pt x="402746" y="31763"/>
                </a:lnTo>
                <a:lnTo>
                  <a:pt x="402402" y="26836"/>
                </a:lnTo>
                <a:lnTo>
                  <a:pt x="401221" y="23552"/>
                </a:lnTo>
                <a:lnTo>
                  <a:pt x="399481" y="21362"/>
                </a:lnTo>
                <a:lnTo>
                  <a:pt x="397369" y="19903"/>
                </a:lnTo>
                <a:lnTo>
                  <a:pt x="395961" y="17977"/>
                </a:lnTo>
                <a:lnTo>
                  <a:pt x="395021" y="15741"/>
                </a:lnTo>
                <a:lnTo>
                  <a:pt x="394396" y="13297"/>
                </a:lnTo>
                <a:lnTo>
                  <a:pt x="393026" y="11668"/>
                </a:lnTo>
                <a:lnTo>
                  <a:pt x="391160" y="10582"/>
                </a:lnTo>
                <a:lnTo>
                  <a:pt x="386547" y="9376"/>
                </a:lnTo>
                <a:lnTo>
                  <a:pt x="381322" y="8840"/>
                </a:lnTo>
                <a:lnTo>
                  <a:pt x="378595" y="9649"/>
                </a:lnTo>
                <a:lnTo>
                  <a:pt x="373025" y="13089"/>
                </a:lnTo>
                <a:lnTo>
                  <a:pt x="367375" y="15252"/>
                </a:lnTo>
                <a:lnTo>
                  <a:pt x="364534" y="15829"/>
                </a:lnTo>
                <a:lnTo>
                  <a:pt x="361688" y="18119"/>
                </a:lnTo>
                <a:lnTo>
                  <a:pt x="358838" y="21550"/>
                </a:lnTo>
                <a:lnTo>
                  <a:pt x="355986" y="25743"/>
                </a:lnTo>
                <a:lnTo>
                  <a:pt x="354084" y="29490"/>
                </a:lnTo>
                <a:lnTo>
                  <a:pt x="352816" y="32941"/>
                </a:lnTo>
                <a:lnTo>
                  <a:pt x="351971" y="36195"/>
                </a:lnTo>
                <a:lnTo>
                  <a:pt x="350456" y="39315"/>
                </a:lnTo>
                <a:lnTo>
                  <a:pt x="348493" y="42349"/>
                </a:lnTo>
                <a:lnTo>
                  <a:pt x="346231" y="45324"/>
                </a:lnTo>
                <a:lnTo>
                  <a:pt x="343771" y="49212"/>
                </a:lnTo>
                <a:lnTo>
                  <a:pt x="341178" y="53709"/>
                </a:lnTo>
                <a:lnTo>
                  <a:pt x="338498" y="58612"/>
                </a:lnTo>
                <a:lnTo>
                  <a:pt x="336711" y="62833"/>
                </a:lnTo>
                <a:lnTo>
                  <a:pt x="335519" y="66600"/>
                </a:lnTo>
                <a:lnTo>
                  <a:pt x="334725" y="70063"/>
                </a:lnTo>
                <a:lnTo>
                  <a:pt x="334195" y="74277"/>
                </a:lnTo>
                <a:lnTo>
                  <a:pt x="333842" y="78992"/>
                </a:lnTo>
                <a:lnTo>
                  <a:pt x="333450" y="88358"/>
                </a:lnTo>
                <a:lnTo>
                  <a:pt x="333276" y="95695"/>
                </a:lnTo>
                <a:lnTo>
                  <a:pt x="334181" y="98985"/>
                </a:lnTo>
                <a:lnTo>
                  <a:pt x="335738" y="102131"/>
                </a:lnTo>
                <a:lnTo>
                  <a:pt x="337728" y="105181"/>
                </a:lnTo>
                <a:lnTo>
                  <a:pt x="339055" y="108167"/>
                </a:lnTo>
                <a:lnTo>
                  <a:pt x="339940" y="111110"/>
                </a:lnTo>
                <a:lnTo>
                  <a:pt x="340529" y="114024"/>
                </a:lnTo>
                <a:lnTo>
                  <a:pt x="342828" y="116920"/>
                </a:lnTo>
                <a:lnTo>
                  <a:pt x="346265" y="119802"/>
                </a:lnTo>
                <a:lnTo>
                  <a:pt x="350461" y="122677"/>
                </a:lnTo>
                <a:lnTo>
                  <a:pt x="357664" y="125871"/>
                </a:lnTo>
                <a:lnTo>
                  <a:pt x="364992" y="127290"/>
                </a:lnTo>
                <a:lnTo>
                  <a:pt x="378876" y="128089"/>
                </a:lnTo>
                <a:lnTo>
                  <a:pt x="390398" y="128326"/>
                </a:lnTo>
                <a:lnTo>
                  <a:pt x="400178" y="128381"/>
                </a:lnTo>
                <a:lnTo>
                  <a:pt x="410875" y="125866"/>
                </a:lnTo>
                <a:lnTo>
                  <a:pt x="422932" y="121573"/>
                </a:lnTo>
                <a:lnTo>
                  <a:pt x="478868" y="1027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38"/>
          <p:cNvSpPr/>
          <p:nvPr/>
        </p:nvSpPr>
        <p:spPr>
          <a:xfrm>
            <a:off x="5318703" y="3361642"/>
            <a:ext cx="161437" cy="187225"/>
          </a:xfrm>
          <a:custGeom>
            <a:avLst/>
            <a:gdLst/>
            <a:ahLst/>
            <a:cxnLst/>
            <a:rect l="0" t="0" r="0" b="0"/>
            <a:pathLst>
              <a:path w="161437" h="187225">
                <a:moveTo>
                  <a:pt x="119119" y="15923"/>
                </a:moveTo>
                <a:lnTo>
                  <a:pt x="114568" y="11372"/>
                </a:lnTo>
                <a:lnTo>
                  <a:pt x="112275" y="10031"/>
                </a:lnTo>
                <a:lnTo>
                  <a:pt x="109794" y="9137"/>
                </a:lnTo>
                <a:lnTo>
                  <a:pt x="103519" y="7703"/>
                </a:lnTo>
                <a:lnTo>
                  <a:pt x="100121" y="4967"/>
                </a:lnTo>
                <a:lnTo>
                  <a:pt x="97881" y="2904"/>
                </a:lnTo>
                <a:lnTo>
                  <a:pt x="95435" y="1529"/>
                </a:lnTo>
                <a:lnTo>
                  <a:pt x="92853" y="612"/>
                </a:lnTo>
                <a:lnTo>
                  <a:pt x="90178" y="0"/>
                </a:lnTo>
                <a:lnTo>
                  <a:pt x="86490" y="545"/>
                </a:lnTo>
                <a:lnTo>
                  <a:pt x="82127" y="1861"/>
                </a:lnTo>
                <a:lnTo>
                  <a:pt x="77312" y="3690"/>
                </a:lnTo>
                <a:lnTo>
                  <a:pt x="73150" y="4911"/>
                </a:lnTo>
                <a:lnTo>
                  <a:pt x="69423" y="5724"/>
                </a:lnTo>
                <a:lnTo>
                  <a:pt x="65986" y="6266"/>
                </a:lnTo>
                <a:lnTo>
                  <a:pt x="61790" y="7580"/>
                </a:lnTo>
                <a:lnTo>
                  <a:pt x="57087" y="9408"/>
                </a:lnTo>
                <a:lnTo>
                  <a:pt x="52047" y="11580"/>
                </a:lnTo>
                <a:lnTo>
                  <a:pt x="41367" y="16532"/>
                </a:lnTo>
                <a:lnTo>
                  <a:pt x="35851" y="19187"/>
                </a:lnTo>
                <a:lnTo>
                  <a:pt x="31223" y="22861"/>
                </a:lnTo>
                <a:lnTo>
                  <a:pt x="27184" y="27216"/>
                </a:lnTo>
                <a:lnTo>
                  <a:pt x="23539" y="32024"/>
                </a:lnTo>
                <a:lnTo>
                  <a:pt x="19204" y="36182"/>
                </a:lnTo>
                <a:lnTo>
                  <a:pt x="14409" y="39906"/>
                </a:lnTo>
                <a:lnTo>
                  <a:pt x="9307" y="43342"/>
                </a:lnTo>
                <a:lnTo>
                  <a:pt x="5906" y="46584"/>
                </a:lnTo>
                <a:lnTo>
                  <a:pt x="3639" y="49699"/>
                </a:lnTo>
                <a:lnTo>
                  <a:pt x="0" y="56990"/>
                </a:lnTo>
                <a:lnTo>
                  <a:pt x="1606" y="58541"/>
                </a:lnTo>
                <a:lnTo>
                  <a:pt x="4582" y="60527"/>
                </a:lnTo>
                <a:lnTo>
                  <a:pt x="8471" y="62804"/>
                </a:lnTo>
                <a:lnTo>
                  <a:pt x="11064" y="65275"/>
                </a:lnTo>
                <a:lnTo>
                  <a:pt x="12792" y="67874"/>
                </a:lnTo>
                <a:lnTo>
                  <a:pt x="13945" y="70559"/>
                </a:lnTo>
                <a:lnTo>
                  <a:pt x="15665" y="72350"/>
                </a:lnTo>
                <a:lnTo>
                  <a:pt x="17765" y="73543"/>
                </a:lnTo>
                <a:lnTo>
                  <a:pt x="20117" y="74339"/>
                </a:lnTo>
                <a:lnTo>
                  <a:pt x="22638" y="75822"/>
                </a:lnTo>
                <a:lnTo>
                  <a:pt x="25271" y="77763"/>
                </a:lnTo>
                <a:lnTo>
                  <a:pt x="27979" y="80009"/>
                </a:lnTo>
                <a:lnTo>
                  <a:pt x="31689" y="81507"/>
                </a:lnTo>
                <a:lnTo>
                  <a:pt x="36067" y="82506"/>
                </a:lnTo>
                <a:lnTo>
                  <a:pt x="40891" y="83172"/>
                </a:lnTo>
                <a:lnTo>
                  <a:pt x="45060" y="83615"/>
                </a:lnTo>
                <a:lnTo>
                  <a:pt x="48791" y="83911"/>
                </a:lnTo>
                <a:lnTo>
                  <a:pt x="52231" y="84108"/>
                </a:lnTo>
                <a:lnTo>
                  <a:pt x="56430" y="85192"/>
                </a:lnTo>
                <a:lnTo>
                  <a:pt x="61134" y="86867"/>
                </a:lnTo>
                <a:lnTo>
                  <a:pt x="66174" y="88937"/>
                </a:lnTo>
                <a:lnTo>
                  <a:pt x="71440" y="90316"/>
                </a:lnTo>
                <a:lnTo>
                  <a:pt x="76856" y="91235"/>
                </a:lnTo>
                <a:lnTo>
                  <a:pt x="82371" y="91849"/>
                </a:lnTo>
                <a:lnTo>
                  <a:pt x="87953" y="93210"/>
                </a:lnTo>
                <a:lnTo>
                  <a:pt x="93579" y="95070"/>
                </a:lnTo>
                <a:lnTo>
                  <a:pt x="99235" y="97263"/>
                </a:lnTo>
                <a:lnTo>
                  <a:pt x="104910" y="99677"/>
                </a:lnTo>
                <a:lnTo>
                  <a:pt x="116297" y="104899"/>
                </a:lnTo>
                <a:lnTo>
                  <a:pt x="122000" y="106673"/>
                </a:lnTo>
                <a:lnTo>
                  <a:pt x="127707" y="107855"/>
                </a:lnTo>
                <a:lnTo>
                  <a:pt x="133417" y="108644"/>
                </a:lnTo>
                <a:lnTo>
                  <a:pt x="138176" y="111074"/>
                </a:lnTo>
                <a:lnTo>
                  <a:pt x="142302" y="114600"/>
                </a:lnTo>
                <a:lnTo>
                  <a:pt x="146004" y="118855"/>
                </a:lnTo>
                <a:lnTo>
                  <a:pt x="149425" y="122644"/>
                </a:lnTo>
                <a:lnTo>
                  <a:pt x="155765" y="129394"/>
                </a:lnTo>
                <a:lnTo>
                  <a:pt x="157837" y="132528"/>
                </a:lnTo>
                <a:lnTo>
                  <a:pt x="159219" y="135570"/>
                </a:lnTo>
                <a:lnTo>
                  <a:pt x="160140" y="138550"/>
                </a:lnTo>
                <a:lnTo>
                  <a:pt x="160754" y="141489"/>
                </a:lnTo>
                <a:lnTo>
                  <a:pt x="161436" y="147295"/>
                </a:lnTo>
                <a:lnTo>
                  <a:pt x="160665" y="150176"/>
                </a:lnTo>
                <a:lnTo>
                  <a:pt x="157269" y="155918"/>
                </a:lnTo>
                <a:lnTo>
                  <a:pt x="152584" y="161646"/>
                </a:lnTo>
                <a:lnTo>
                  <a:pt x="150002" y="164506"/>
                </a:lnTo>
                <a:lnTo>
                  <a:pt x="144592" y="170225"/>
                </a:lnTo>
                <a:lnTo>
                  <a:pt x="141816" y="173083"/>
                </a:lnTo>
                <a:lnTo>
                  <a:pt x="138061" y="175942"/>
                </a:lnTo>
                <a:lnTo>
                  <a:pt x="133652" y="178799"/>
                </a:lnTo>
                <a:lnTo>
                  <a:pt x="128807" y="181657"/>
                </a:lnTo>
                <a:lnTo>
                  <a:pt x="124625" y="183562"/>
                </a:lnTo>
                <a:lnTo>
                  <a:pt x="120885" y="184833"/>
                </a:lnTo>
                <a:lnTo>
                  <a:pt x="117439" y="185679"/>
                </a:lnTo>
                <a:lnTo>
                  <a:pt x="113236" y="186244"/>
                </a:lnTo>
                <a:lnTo>
                  <a:pt x="108530" y="186620"/>
                </a:lnTo>
                <a:lnTo>
                  <a:pt x="103487" y="186871"/>
                </a:lnTo>
                <a:lnTo>
                  <a:pt x="92804" y="187150"/>
                </a:lnTo>
                <a:lnTo>
                  <a:pt x="87288" y="187224"/>
                </a:lnTo>
                <a:lnTo>
                  <a:pt x="82659" y="186321"/>
                </a:lnTo>
                <a:lnTo>
                  <a:pt x="78619" y="184767"/>
                </a:lnTo>
                <a:lnTo>
                  <a:pt x="74975" y="182778"/>
                </a:lnTo>
                <a:lnTo>
                  <a:pt x="71592" y="180499"/>
                </a:lnTo>
                <a:lnTo>
                  <a:pt x="68384" y="178028"/>
                </a:lnTo>
                <a:lnTo>
                  <a:pt x="65293" y="175428"/>
                </a:lnTo>
                <a:lnTo>
                  <a:pt x="63233" y="172742"/>
                </a:lnTo>
                <a:lnTo>
                  <a:pt x="60943" y="167217"/>
                </a:lnTo>
                <a:lnTo>
                  <a:pt x="57386" y="161587"/>
                </a:lnTo>
                <a:lnTo>
                  <a:pt x="55104" y="158752"/>
                </a:lnTo>
                <a:lnTo>
                  <a:pt x="53582" y="155910"/>
                </a:lnTo>
                <a:lnTo>
                  <a:pt x="51892" y="150212"/>
                </a:lnTo>
                <a:lnTo>
                  <a:pt x="51140" y="144504"/>
                </a:lnTo>
                <a:lnTo>
                  <a:pt x="50658" y="137630"/>
                </a:lnTo>
                <a:lnTo>
                  <a:pt x="50592" y="134150"/>
                </a:lnTo>
                <a:lnTo>
                  <a:pt x="50539" y="1273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39"/>
          <p:cNvSpPr/>
          <p:nvPr/>
        </p:nvSpPr>
        <p:spPr>
          <a:xfrm>
            <a:off x="5514975" y="3394710"/>
            <a:ext cx="42267" cy="162878"/>
          </a:xfrm>
          <a:custGeom>
            <a:avLst/>
            <a:gdLst/>
            <a:ahLst/>
            <a:cxnLst/>
            <a:rect l="0" t="0" r="0" b="0"/>
            <a:pathLst>
              <a:path w="42267" h="16287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0" y="12770"/>
                </a:lnTo>
                <a:lnTo>
                  <a:pt x="8730" y="15181"/>
                </a:lnTo>
                <a:lnTo>
                  <a:pt x="10583" y="17740"/>
                </a:lnTo>
                <a:lnTo>
                  <a:pt x="12770" y="20399"/>
                </a:lnTo>
                <a:lnTo>
                  <a:pt x="16133" y="23125"/>
                </a:lnTo>
                <a:lnTo>
                  <a:pt x="20280" y="25894"/>
                </a:lnTo>
                <a:lnTo>
                  <a:pt x="24950" y="28693"/>
                </a:lnTo>
                <a:lnTo>
                  <a:pt x="29016" y="32463"/>
                </a:lnTo>
                <a:lnTo>
                  <a:pt x="32679" y="36882"/>
                </a:lnTo>
                <a:lnTo>
                  <a:pt x="36073" y="41733"/>
                </a:lnTo>
                <a:lnTo>
                  <a:pt x="38336" y="46872"/>
                </a:lnTo>
                <a:lnTo>
                  <a:pt x="39845" y="52203"/>
                </a:lnTo>
                <a:lnTo>
                  <a:pt x="40850" y="57662"/>
                </a:lnTo>
                <a:lnTo>
                  <a:pt x="41521" y="64159"/>
                </a:lnTo>
                <a:lnTo>
                  <a:pt x="41968" y="71347"/>
                </a:lnTo>
                <a:lnTo>
                  <a:pt x="42266" y="78997"/>
                </a:lnTo>
                <a:lnTo>
                  <a:pt x="41512" y="85050"/>
                </a:lnTo>
                <a:lnTo>
                  <a:pt x="40057" y="90037"/>
                </a:lnTo>
                <a:lnTo>
                  <a:pt x="38135" y="94315"/>
                </a:lnTo>
                <a:lnTo>
                  <a:pt x="36853" y="99071"/>
                </a:lnTo>
                <a:lnTo>
                  <a:pt x="35998" y="104147"/>
                </a:lnTo>
                <a:lnTo>
                  <a:pt x="35429" y="109436"/>
                </a:lnTo>
                <a:lnTo>
                  <a:pt x="35049" y="114868"/>
                </a:lnTo>
                <a:lnTo>
                  <a:pt x="34796" y="120393"/>
                </a:lnTo>
                <a:lnTo>
                  <a:pt x="34440" y="134732"/>
                </a:lnTo>
                <a:lnTo>
                  <a:pt x="3429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40"/>
          <p:cNvSpPr/>
          <p:nvPr/>
        </p:nvSpPr>
        <p:spPr>
          <a:xfrm>
            <a:off x="5609272" y="3394712"/>
            <a:ext cx="317183" cy="137127"/>
          </a:xfrm>
          <a:custGeom>
            <a:avLst/>
            <a:gdLst/>
            <a:ahLst/>
            <a:cxnLst/>
            <a:rect l="0" t="0" r="0" b="0"/>
            <a:pathLst>
              <a:path w="317183" h="137127">
                <a:moveTo>
                  <a:pt x="0" y="8570"/>
                </a:moveTo>
                <a:lnTo>
                  <a:pt x="0" y="4019"/>
                </a:lnTo>
                <a:lnTo>
                  <a:pt x="953" y="2679"/>
                </a:lnTo>
                <a:lnTo>
                  <a:pt x="2540" y="1785"/>
                </a:lnTo>
                <a:lnTo>
                  <a:pt x="6844" y="792"/>
                </a:lnTo>
                <a:lnTo>
                  <a:pt x="14622" y="233"/>
                </a:lnTo>
                <a:lnTo>
                  <a:pt x="23912" y="67"/>
                </a:lnTo>
                <a:lnTo>
                  <a:pt x="53943" y="0"/>
                </a:lnTo>
                <a:lnTo>
                  <a:pt x="62392" y="2539"/>
                </a:lnTo>
                <a:lnTo>
                  <a:pt x="71545" y="5890"/>
                </a:lnTo>
                <a:lnTo>
                  <a:pt x="78788" y="7379"/>
                </a:lnTo>
                <a:lnTo>
                  <a:pt x="88220" y="8217"/>
                </a:lnTo>
                <a:lnTo>
                  <a:pt x="97047" y="8465"/>
                </a:lnTo>
                <a:lnTo>
                  <a:pt x="99941" y="9453"/>
                </a:lnTo>
                <a:lnTo>
                  <a:pt x="105696" y="13090"/>
                </a:lnTo>
                <a:lnTo>
                  <a:pt x="110938" y="16787"/>
                </a:lnTo>
                <a:lnTo>
                  <a:pt x="111219" y="19524"/>
                </a:lnTo>
                <a:lnTo>
                  <a:pt x="111293" y="21588"/>
                </a:lnTo>
                <a:lnTo>
                  <a:pt x="112295" y="23916"/>
                </a:lnTo>
                <a:lnTo>
                  <a:pt x="113916" y="26421"/>
                </a:lnTo>
                <a:lnTo>
                  <a:pt x="115949" y="29043"/>
                </a:lnTo>
                <a:lnTo>
                  <a:pt x="116352" y="30791"/>
                </a:lnTo>
                <a:lnTo>
                  <a:pt x="115668" y="31957"/>
                </a:lnTo>
                <a:lnTo>
                  <a:pt x="114260" y="32734"/>
                </a:lnTo>
                <a:lnTo>
                  <a:pt x="113320" y="34204"/>
                </a:lnTo>
                <a:lnTo>
                  <a:pt x="112277" y="38378"/>
                </a:lnTo>
                <a:lnTo>
                  <a:pt x="111047" y="40824"/>
                </a:lnTo>
                <a:lnTo>
                  <a:pt x="109274" y="43408"/>
                </a:lnTo>
                <a:lnTo>
                  <a:pt x="107139" y="46083"/>
                </a:lnTo>
                <a:lnTo>
                  <a:pt x="104764" y="48819"/>
                </a:lnTo>
                <a:lnTo>
                  <a:pt x="102227" y="51595"/>
                </a:lnTo>
                <a:lnTo>
                  <a:pt x="99584" y="54398"/>
                </a:lnTo>
                <a:lnTo>
                  <a:pt x="57252" y="97049"/>
                </a:lnTo>
                <a:lnTo>
                  <a:pt x="54360" y="98988"/>
                </a:lnTo>
                <a:lnTo>
                  <a:pt x="48607" y="101143"/>
                </a:lnTo>
                <a:lnTo>
                  <a:pt x="46692" y="102671"/>
                </a:lnTo>
                <a:lnTo>
                  <a:pt x="45416" y="104641"/>
                </a:lnTo>
                <a:lnTo>
                  <a:pt x="44565" y="106907"/>
                </a:lnTo>
                <a:lnTo>
                  <a:pt x="43998" y="109371"/>
                </a:lnTo>
                <a:lnTo>
                  <a:pt x="43619" y="111966"/>
                </a:lnTo>
                <a:lnTo>
                  <a:pt x="43012" y="118423"/>
                </a:lnTo>
                <a:lnTo>
                  <a:pt x="42929" y="121846"/>
                </a:lnTo>
                <a:lnTo>
                  <a:pt x="42876" y="127254"/>
                </a:lnTo>
                <a:lnTo>
                  <a:pt x="43824" y="127698"/>
                </a:lnTo>
                <a:lnTo>
                  <a:pt x="47417" y="128191"/>
                </a:lnTo>
                <a:lnTo>
                  <a:pt x="49709" y="129275"/>
                </a:lnTo>
                <a:lnTo>
                  <a:pt x="54796" y="133019"/>
                </a:lnTo>
                <a:lnTo>
                  <a:pt x="57485" y="134398"/>
                </a:lnTo>
                <a:lnTo>
                  <a:pt x="63014" y="135931"/>
                </a:lnTo>
                <a:lnTo>
                  <a:pt x="71482" y="136794"/>
                </a:lnTo>
                <a:lnTo>
                  <a:pt x="80023" y="137050"/>
                </a:lnTo>
                <a:lnTo>
                  <a:pt x="93138" y="137126"/>
                </a:lnTo>
                <a:lnTo>
                  <a:pt x="97334" y="136184"/>
                </a:lnTo>
                <a:lnTo>
                  <a:pt x="104537" y="132597"/>
                </a:lnTo>
                <a:lnTo>
                  <a:pt x="113454" y="130368"/>
                </a:lnTo>
                <a:lnTo>
                  <a:pt x="118498" y="129774"/>
                </a:lnTo>
                <a:lnTo>
                  <a:pt x="123766" y="128425"/>
                </a:lnTo>
                <a:lnTo>
                  <a:pt x="129183" y="126573"/>
                </a:lnTo>
                <a:lnTo>
                  <a:pt x="134700" y="124386"/>
                </a:lnTo>
                <a:lnTo>
                  <a:pt x="140283" y="122929"/>
                </a:lnTo>
                <a:lnTo>
                  <a:pt x="145909" y="121957"/>
                </a:lnTo>
                <a:lnTo>
                  <a:pt x="151565" y="121309"/>
                </a:lnTo>
                <a:lnTo>
                  <a:pt x="157241" y="119924"/>
                </a:lnTo>
                <a:lnTo>
                  <a:pt x="162930" y="118049"/>
                </a:lnTo>
                <a:lnTo>
                  <a:pt x="168628" y="115846"/>
                </a:lnTo>
                <a:lnTo>
                  <a:pt x="182578" y="110858"/>
                </a:lnTo>
                <a:lnTo>
                  <a:pt x="190299" y="108195"/>
                </a:lnTo>
                <a:lnTo>
                  <a:pt x="196398" y="106419"/>
                </a:lnTo>
                <a:lnTo>
                  <a:pt x="205716" y="104446"/>
                </a:lnTo>
                <a:lnTo>
                  <a:pt x="215572" y="101029"/>
                </a:lnTo>
                <a:lnTo>
                  <a:pt x="220867" y="98784"/>
                </a:lnTo>
                <a:lnTo>
                  <a:pt x="225350" y="96335"/>
                </a:lnTo>
                <a:lnTo>
                  <a:pt x="229291" y="93751"/>
                </a:lnTo>
                <a:lnTo>
                  <a:pt x="232871" y="91075"/>
                </a:lnTo>
                <a:lnTo>
                  <a:pt x="236209" y="88338"/>
                </a:lnTo>
                <a:lnTo>
                  <a:pt x="239388" y="85561"/>
                </a:lnTo>
                <a:lnTo>
                  <a:pt x="242460" y="82757"/>
                </a:lnTo>
                <a:lnTo>
                  <a:pt x="248413" y="77102"/>
                </a:lnTo>
                <a:lnTo>
                  <a:pt x="251333" y="74261"/>
                </a:lnTo>
                <a:lnTo>
                  <a:pt x="253281" y="71414"/>
                </a:lnTo>
                <a:lnTo>
                  <a:pt x="254579" y="68563"/>
                </a:lnTo>
                <a:lnTo>
                  <a:pt x="255444" y="65710"/>
                </a:lnTo>
                <a:lnTo>
                  <a:pt x="256021" y="62856"/>
                </a:lnTo>
                <a:lnTo>
                  <a:pt x="256406" y="60001"/>
                </a:lnTo>
                <a:lnTo>
                  <a:pt x="256662" y="57145"/>
                </a:lnTo>
                <a:lnTo>
                  <a:pt x="256833" y="54288"/>
                </a:lnTo>
                <a:lnTo>
                  <a:pt x="257130" y="44553"/>
                </a:lnTo>
                <a:lnTo>
                  <a:pt x="254615" y="41072"/>
                </a:lnTo>
                <a:lnTo>
                  <a:pt x="249790" y="35628"/>
                </a:lnTo>
                <a:lnTo>
                  <a:pt x="248442" y="35181"/>
                </a:lnTo>
                <a:lnTo>
                  <a:pt x="244404" y="34685"/>
                </a:lnTo>
                <a:lnTo>
                  <a:pt x="236894" y="37004"/>
                </a:lnTo>
                <a:lnTo>
                  <a:pt x="228158" y="40258"/>
                </a:lnTo>
                <a:lnTo>
                  <a:pt x="221102" y="41703"/>
                </a:lnTo>
                <a:lnTo>
                  <a:pt x="217886" y="43994"/>
                </a:lnTo>
                <a:lnTo>
                  <a:pt x="214790" y="47426"/>
                </a:lnTo>
                <a:lnTo>
                  <a:pt x="211773" y="51619"/>
                </a:lnTo>
                <a:lnTo>
                  <a:pt x="209762" y="55367"/>
                </a:lnTo>
                <a:lnTo>
                  <a:pt x="208422" y="58818"/>
                </a:lnTo>
                <a:lnTo>
                  <a:pt x="207527" y="62071"/>
                </a:lnTo>
                <a:lnTo>
                  <a:pt x="205979" y="65193"/>
                </a:lnTo>
                <a:lnTo>
                  <a:pt x="203994" y="68226"/>
                </a:lnTo>
                <a:lnTo>
                  <a:pt x="201719" y="71201"/>
                </a:lnTo>
                <a:lnTo>
                  <a:pt x="200202" y="74136"/>
                </a:lnTo>
                <a:lnTo>
                  <a:pt x="199190" y="77046"/>
                </a:lnTo>
                <a:lnTo>
                  <a:pt x="198516" y="79938"/>
                </a:lnTo>
                <a:lnTo>
                  <a:pt x="198066" y="82819"/>
                </a:lnTo>
                <a:lnTo>
                  <a:pt x="197767" y="85692"/>
                </a:lnTo>
                <a:lnTo>
                  <a:pt x="197567" y="88559"/>
                </a:lnTo>
                <a:lnTo>
                  <a:pt x="197434" y="91424"/>
                </a:lnTo>
                <a:lnTo>
                  <a:pt x="197286" y="97146"/>
                </a:lnTo>
                <a:lnTo>
                  <a:pt x="197178" y="114297"/>
                </a:lnTo>
                <a:lnTo>
                  <a:pt x="198127" y="116202"/>
                </a:lnTo>
                <a:lnTo>
                  <a:pt x="199712" y="117472"/>
                </a:lnTo>
                <a:lnTo>
                  <a:pt x="206851" y="120631"/>
                </a:lnTo>
                <a:lnTo>
                  <a:pt x="214489" y="124415"/>
                </a:lnTo>
                <a:lnTo>
                  <a:pt x="221694" y="126731"/>
                </a:lnTo>
                <a:lnTo>
                  <a:pt x="224948" y="127350"/>
                </a:lnTo>
                <a:lnTo>
                  <a:pt x="233644" y="125496"/>
                </a:lnTo>
                <a:lnTo>
                  <a:pt x="242907" y="122450"/>
                </a:lnTo>
                <a:lnTo>
                  <a:pt x="250199" y="121096"/>
                </a:lnTo>
                <a:lnTo>
                  <a:pt x="259154" y="117954"/>
                </a:lnTo>
                <a:lnTo>
                  <a:pt x="264210" y="115783"/>
                </a:lnTo>
                <a:lnTo>
                  <a:pt x="269485" y="114335"/>
                </a:lnTo>
                <a:lnTo>
                  <a:pt x="274907" y="113370"/>
                </a:lnTo>
                <a:lnTo>
                  <a:pt x="280426" y="112727"/>
                </a:lnTo>
                <a:lnTo>
                  <a:pt x="286011" y="111345"/>
                </a:lnTo>
                <a:lnTo>
                  <a:pt x="291639" y="109472"/>
                </a:lnTo>
                <a:lnTo>
                  <a:pt x="297296" y="107271"/>
                </a:lnTo>
                <a:lnTo>
                  <a:pt x="306121" y="104824"/>
                </a:lnTo>
                <a:lnTo>
                  <a:pt x="317182" y="1028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41"/>
          <p:cNvSpPr/>
          <p:nvPr/>
        </p:nvSpPr>
        <p:spPr>
          <a:xfrm>
            <a:off x="5962088" y="3300412"/>
            <a:ext cx="127245" cy="317184"/>
          </a:xfrm>
          <a:custGeom>
            <a:avLst/>
            <a:gdLst/>
            <a:ahLst/>
            <a:cxnLst/>
            <a:rect l="0" t="0" r="0" b="0"/>
            <a:pathLst>
              <a:path w="127245" h="317184">
                <a:moveTo>
                  <a:pt x="127244" y="0"/>
                </a:moveTo>
                <a:lnTo>
                  <a:pt x="127244" y="11932"/>
                </a:lnTo>
                <a:lnTo>
                  <a:pt x="124704" y="19908"/>
                </a:lnTo>
                <a:lnTo>
                  <a:pt x="122694" y="24702"/>
                </a:lnTo>
                <a:lnTo>
                  <a:pt x="120400" y="29803"/>
                </a:lnTo>
                <a:lnTo>
                  <a:pt x="115312" y="40551"/>
                </a:lnTo>
                <a:lnTo>
                  <a:pt x="107093" y="57312"/>
                </a:lnTo>
                <a:lnTo>
                  <a:pt x="103333" y="63926"/>
                </a:lnTo>
                <a:lnTo>
                  <a:pt x="98921" y="71192"/>
                </a:lnTo>
                <a:lnTo>
                  <a:pt x="94074" y="78894"/>
                </a:lnTo>
                <a:lnTo>
                  <a:pt x="91796" y="87838"/>
                </a:lnTo>
                <a:lnTo>
                  <a:pt x="91230" y="97611"/>
                </a:lnTo>
                <a:lnTo>
                  <a:pt x="91804" y="107937"/>
                </a:lnTo>
                <a:lnTo>
                  <a:pt x="90282" y="117678"/>
                </a:lnTo>
                <a:lnTo>
                  <a:pt x="87363" y="127030"/>
                </a:lnTo>
                <a:lnTo>
                  <a:pt x="83512" y="136122"/>
                </a:lnTo>
                <a:lnTo>
                  <a:pt x="79992" y="145993"/>
                </a:lnTo>
                <a:lnTo>
                  <a:pt x="76693" y="156383"/>
                </a:lnTo>
                <a:lnTo>
                  <a:pt x="73541" y="167121"/>
                </a:lnTo>
                <a:lnTo>
                  <a:pt x="69534" y="177136"/>
                </a:lnTo>
                <a:lnTo>
                  <a:pt x="64958" y="186671"/>
                </a:lnTo>
                <a:lnTo>
                  <a:pt x="60003" y="195885"/>
                </a:lnTo>
                <a:lnTo>
                  <a:pt x="54794" y="204885"/>
                </a:lnTo>
                <a:lnTo>
                  <a:pt x="43927" y="222505"/>
                </a:lnTo>
                <a:lnTo>
                  <a:pt x="39314" y="231204"/>
                </a:lnTo>
                <a:lnTo>
                  <a:pt x="35287" y="239861"/>
                </a:lnTo>
                <a:lnTo>
                  <a:pt x="31650" y="248490"/>
                </a:lnTo>
                <a:lnTo>
                  <a:pt x="25067" y="263158"/>
                </a:lnTo>
                <a:lnTo>
                  <a:pt x="21979" y="269736"/>
                </a:lnTo>
                <a:lnTo>
                  <a:pt x="18967" y="275074"/>
                </a:lnTo>
                <a:lnTo>
                  <a:pt x="16007" y="279585"/>
                </a:lnTo>
                <a:lnTo>
                  <a:pt x="13081" y="283545"/>
                </a:lnTo>
                <a:lnTo>
                  <a:pt x="11130" y="288090"/>
                </a:lnTo>
                <a:lnTo>
                  <a:pt x="9830" y="293025"/>
                </a:lnTo>
                <a:lnTo>
                  <a:pt x="8963" y="298220"/>
                </a:lnTo>
                <a:lnTo>
                  <a:pt x="7432" y="301684"/>
                </a:lnTo>
                <a:lnTo>
                  <a:pt x="5459" y="303992"/>
                </a:lnTo>
                <a:lnTo>
                  <a:pt x="3192" y="305532"/>
                </a:lnTo>
                <a:lnTo>
                  <a:pt x="1680" y="307510"/>
                </a:lnTo>
                <a:lnTo>
                  <a:pt x="672" y="309782"/>
                </a:lnTo>
                <a:lnTo>
                  <a:pt x="0" y="312249"/>
                </a:lnTo>
                <a:lnTo>
                  <a:pt x="505" y="313893"/>
                </a:lnTo>
                <a:lnTo>
                  <a:pt x="1794" y="314990"/>
                </a:lnTo>
                <a:lnTo>
                  <a:pt x="7229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42"/>
          <p:cNvSpPr/>
          <p:nvPr/>
        </p:nvSpPr>
        <p:spPr>
          <a:xfrm>
            <a:off x="6207303" y="3369345"/>
            <a:ext cx="160620" cy="204959"/>
          </a:xfrm>
          <a:custGeom>
            <a:avLst/>
            <a:gdLst/>
            <a:ahLst/>
            <a:cxnLst/>
            <a:rect l="0" t="0" r="0" b="0"/>
            <a:pathLst>
              <a:path w="160620" h="204959">
                <a:moveTo>
                  <a:pt x="70624" y="8220"/>
                </a:moveTo>
                <a:lnTo>
                  <a:pt x="70624" y="839"/>
                </a:lnTo>
                <a:lnTo>
                  <a:pt x="69672" y="441"/>
                </a:lnTo>
                <a:lnTo>
                  <a:pt x="66074" y="0"/>
                </a:lnTo>
                <a:lnTo>
                  <a:pt x="64733" y="835"/>
                </a:lnTo>
                <a:lnTo>
                  <a:pt x="63839" y="2344"/>
                </a:lnTo>
                <a:lnTo>
                  <a:pt x="63243" y="4302"/>
                </a:lnTo>
                <a:lnTo>
                  <a:pt x="61894" y="5608"/>
                </a:lnTo>
                <a:lnTo>
                  <a:pt x="60041" y="6479"/>
                </a:lnTo>
                <a:lnTo>
                  <a:pt x="57854" y="7059"/>
                </a:lnTo>
                <a:lnTo>
                  <a:pt x="54490" y="8398"/>
                </a:lnTo>
                <a:lnTo>
                  <a:pt x="50343" y="10244"/>
                </a:lnTo>
                <a:lnTo>
                  <a:pt x="45674" y="12426"/>
                </a:lnTo>
                <a:lnTo>
                  <a:pt x="41608" y="14834"/>
                </a:lnTo>
                <a:lnTo>
                  <a:pt x="37945" y="17392"/>
                </a:lnTo>
                <a:lnTo>
                  <a:pt x="34551" y="20050"/>
                </a:lnTo>
                <a:lnTo>
                  <a:pt x="31335" y="22773"/>
                </a:lnTo>
                <a:lnTo>
                  <a:pt x="28239" y="25542"/>
                </a:lnTo>
                <a:lnTo>
                  <a:pt x="25222" y="28341"/>
                </a:lnTo>
                <a:lnTo>
                  <a:pt x="21306" y="31159"/>
                </a:lnTo>
                <a:lnTo>
                  <a:pt x="16791" y="33990"/>
                </a:lnTo>
                <a:lnTo>
                  <a:pt x="11875" y="36830"/>
                </a:lnTo>
                <a:lnTo>
                  <a:pt x="7646" y="39675"/>
                </a:lnTo>
                <a:lnTo>
                  <a:pt x="3873" y="42525"/>
                </a:lnTo>
                <a:lnTo>
                  <a:pt x="406" y="45377"/>
                </a:lnTo>
                <a:lnTo>
                  <a:pt x="0" y="48232"/>
                </a:lnTo>
                <a:lnTo>
                  <a:pt x="1634" y="51087"/>
                </a:lnTo>
                <a:lnTo>
                  <a:pt x="4628" y="53943"/>
                </a:lnTo>
                <a:lnTo>
                  <a:pt x="5672" y="57752"/>
                </a:lnTo>
                <a:lnTo>
                  <a:pt x="5415" y="62196"/>
                </a:lnTo>
                <a:lnTo>
                  <a:pt x="4291" y="67064"/>
                </a:lnTo>
                <a:lnTo>
                  <a:pt x="3543" y="71262"/>
                </a:lnTo>
                <a:lnTo>
                  <a:pt x="3043" y="75013"/>
                </a:lnTo>
                <a:lnTo>
                  <a:pt x="2710" y="78466"/>
                </a:lnTo>
                <a:lnTo>
                  <a:pt x="2340" y="84842"/>
                </a:lnTo>
                <a:lnTo>
                  <a:pt x="2103" y="92147"/>
                </a:lnTo>
                <a:lnTo>
                  <a:pt x="4610" y="95686"/>
                </a:lnTo>
                <a:lnTo>
                  <a:pt x="6612" y="97963"/>
                </a:lnTo>
                <a:lnTo>
                  <a:pt x="8899" y="99481"/>
                </a:lnTo>
                <a:lnTo>
                  <a:pt x="11377" y="100493"/>
                </a:lnTo>
                <a:lnTo>
                  <a:pt x="13981" y="101168"/>
                </a:lnTo>
                <a:lnTo>
                  <a:pt x="17622" y="101617"/>
                </a:lnTo>
                <a:lnTo>
                  <a:pt x="21954" y="101917"/>
                </a:lnTo>
                <a:lnTo>
                  <a:pt x="26747" y="102117"/>
                </a:lnTo>
                <a:lnTo>
                  <a:pt x="37153" y="102339"/>
                </a:lnTo>
                <a:lnTo>
                  <a:pt x="93498" y="102514"/>
                </a:lnTo>
                <a:lnTo>
                  <a:pt x="99209" y="103467"/>
                </a:lnTo>
                <a:lnTo>
                  <a:pt x="104920" y="105056"/>
                </a:lnTo>
                <a:lnTo>
                  <a:pt x="110633" y="107067"/>
                </a:lnTo>
                <a:lnTo>
                  <a:pt x="116347" y="108408"/>
                </a:lnTo>
                <a:lnTo>
                  <a:pt x="122061" y="109302"/>
                </a:lnTo>
                <a:lnTo>
                  <a:pt x="127775" y="109898"/>
                </a:lnTo>
                <a:lnTo>
                  <a:pt x="133490" y="111247"/>
                </a:lnTo>
                <a:lnTo>
                  <a:pt x="139204" y="113100"/>
                </a:lnTo>
                <a:lnTo>
                  <a:pt x="144919" y="115288"/>
                </a:lnTo>
                <a:lnTo>
                  <a:pt x="148729" y="117698"/>
                </a:lnTo>
                <a:lnTo>
                  <a:pt x="151269" y="120258"/>
                </a:lnTo>
                <a:lnTo>
                  <a:pt x="155044" y="125642"/>
                </a:lnTo>
                <a:lnTo>
                  <a:pt x="159897" y="131210"/>
                </a:lnTo>
                <a:lnTo>
                  <a:pt x="160619" y="134028"/>
                </a:lnTo>
                <a:lnTo>
                  <a:pt x="160148" y="136859"/>
                </a:lnTo>
                <a:lnTo>
                  <a:pt x="158882" y="139700"/>
                </a:lnTo>
                <a:lnTo>
                  <a:pt x="154935" y="147935"/>
                </a:lnTo>
                <a:lnTo>
                  <a:pt x="152549" y="152798"/>
                </a:lnTo>
                <a:lnTo>
                  <a:pt x="150005" y="156993"/>
                </a:lnTo>
                <a:lnTo>
                  <a:pt x="147357" y="160742"/>
                </a:lnTo>
                <a:lnTo>
                  <a:pt x="144640" y="164193"/>
                </a:lnTo>
                <a:lnTo>
                  <a:pt x="140923" y="167447"/>
                </a:lnTo>
                <a:lnTo>
                  <a:pt x="136540" y="170569"/>
                </a:lnTo>
                <a:lnTo>
                  <a:pt x="131713" y="173602"/>
                </a:lnTo>
                <a:lnTo>
                  <a:pt x="126590" y="177530"/>
                </a:lnTo>
                <a:lnTo>
                  <a:pt x="121270" y="182053"/>
                </a:lnTo>
                <a:lnTo>
                  <a:pt x="115818" y="186974"/>
                </a:lnTo>
                <a:lnTo>
                  <a:pt x="110278" y="190254"/>
                </a:lnTo>
                <a:lnTo>
                  <a:pt x="104680" y="192441"/>
                </a:lnTo>
                <a:lnTo>
                  <a:pt x="99043" y="193899"/>
                </a:lnTo>
                <a:lnTo>
                  <a:pt x="93380" y="195823"/>
                </a:lnTo>
                <a:lnTo>
                  <a:pt x="87700" y="198059"/>
                </a:lnTo>
                <a:lnTo>
                  <a:pt x="82008" y="200501"/>
                </a:lnTo>
                <a:lnTo>
                  <a:pt x="77261" y="202130"/>
                </a:lnTo>
                <a:lnTo>
                  <a:pt x="73143" y="203216"/>
                </a:lnTo>
                <a:lnTo>
                  <a:pt x="69446" y="203939"/>
                </a:lnTo>
                <a:lnTo>
                  <a:pt x="65076" y="204422"/>
                </a:lnTo>
                <a:lnTo>
                  <a:pt x="60258" y="204744"/>
                </a:lnTo>
                <a:lnTo>
                  <a:pt x="55141" y="204958"/>
                </a:lnTo>
                <a:lnTo>
                  <a:pt x="50777" y="204149"/>
                </a:lnTo>
                <a:lnTo>
                  <a:pt x="46915" y="202657"/>
                </a:lnTo>
                <a:lnTo>
                  <a:pt x="43388" y="200709"/>
                </a:lnTo>
                <a:lnTo>
                  <a:pt x="40085" y="199411"/>
                </a:lnTo>
                <a:lnTo>
                  <a:pt x="36929" y="198546"/>
                </a:lnTo>
                <a:lnTo>
                  <a:pt x="33873" y="197969"/>
                </a:lnTo>
                <a:lnTo>
                  <a:pt x="30884" y="197584"/>
                </a:lnTo>
                <a:lnTo>
                  <a:pt x="27938" y="197327"/>
                </a:lnTo>
                <a:lnTo>
                  <a:pt x="25022" y="197157"/>
                </a:lnTo>
                <a:lnTo>
                  <a:pt x="23077" y="196090"/>
                </a:lnTo>
                <a:lnTo>
                  <a:pt x="21781" y="194427"/>
                </a:lnTo>
                <a:lnTo>
                  <a:pt x="20917" y="192365"/>
                </a:lnTo>
                <a:lnTo>
                  <a:pt x="19957" y="187535"/>
                </a:lnTo>
                <a:lnTo>
                  <a:pt x="19701" y="184913"/>
                </a:lnTo>
                <a:lnTo>
                  <a:pt x="20483" y="182213"/>
                </a:lnTo>
                <a:lnTo>
                  <a:pt x="23892" y="176672"/>
                </a:lnTo>
                <a:lnTo>
                  <a:pt x="26134" y="174814"/>
                </a:lnTo>
                <a:lnTo>
                  <a:pt x="28582" y="173575"/>
                </a:lnTo>
                <a:lnTo>
                  <a:pt x="31166" y="172749"/>
                </a:lnTo>
                <a:lnTo>
                  <a:pt x="32888" y="171246"/>
                </a:lnTo>
                <a:lnTo>
                  <a:pt x="34037" y="169292"/>
                </a:lnTo>
                <a:lnTo>
                  <a:pt x="36334" y="1625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43"/>
          <p:cNvSpPr/>
          <p:nvPr/>
        </p:nvSpPr>
        <p:spPr>
          <a:xfrm>
            <a:off x="6398350" y="3429044"/>
            <a:ext cx="771118" cy="161481"/>
          </a:xfrm>
          <a:custGeom>
            <a:avLst/>
            <a:gdLst/>
            <a:ahLst/>
            <a:cxnLst/>
            <a:rect l="0" t="0" r="0" b="0"/>
            <a:pathLst>
              <a:path w="771118" h="161481">
                <a:moveTo>
                  <a:pt x="128180" y="25673"/>
                </a:moveTo>
                <a:lnTo>
                  <a:pt x="128180" y="12903"/>
                </a:lnTo>
                <a:lnTo>
                  <a:pt x="127227" y="11444"/>
                </a:lnTo>
                <a:lnTo>
                  <a:pt x="125640" y="10472"/>
                </a:lnTo>
                <a:lnTo>
                  <a:pt x="120798" y="8912"/>
                </a:lnTo>
                <a:lnTo>
                  <a:pt x="107780" y="8562"/>
                </a:lnTo>
                <a:lnTo>
                  <a:pt x="94936" y="13089"/>
                </a:lnTo>
                <a:lnTo>
                  <a:pt x="90777" y="16331"/>
                </a:lnTo>
                <a:lnTo>
                  <a:pt x="87052" y="20398"/>
                </a:lnTo>
                <a:lnTo>
                  <a:pt x="83617" y="25014"/>
                </a:lnTo>
                <a:lnTo>
                  <a:pt x="79421" y="29043"/>
                </a:lnTo>
                <a:lnTo>
                  <a:pt x="74719" y="32683"/>
                </a:lnTo>
                <a:lnTo>
                  <a:pt x="69679" y="36061"/>
                </a:lnTo>
                <a:lnTo>
                  <a:pt x="64414" y="40219"/>
                </a:lnTo>
                <a:lnTo>
                  <a:pt x="59000" y="44895"/>
                </a:lnTo>
                <a:lnTo>
                  <a:pt x="48855" y="54218"/>
                </a:lnTo>
                <a:lnTo>
                  <a:pt x="41172" y="61537"/>
                </a:lnTo>
                <a:lnTo>
                  <a:pt x="26940" y="75564"/>
                </a:lnTo>
                <a:lnTo>
                  <a:pt x="22587" y="80841"/>
                </a:lnTo>
                <a:lnTo>
                  <a:pt x="18732" y="86264"/>
                </a:lnTo>
                <a:lnTo>
                  <a:pt x="15209" y="91785"/>
                </a:lnTo>
                <a:lnTo>
                  <a:pt x="12861" y="97370"/>
                </a:lnTo>
                <a:lnTo>
                  <a:pt x="11295" y="102998"/>
                </a:lnTo>
                <a:lnTo>
                  <a:pt x="10252" y="108656"/>
                </a:lnTo>
                <a:lnTo>
                  <a:pt x="8603" y="113380"/>
                </a:lnTo>
                <a:lnTo>
                  <a:pt x="6552" y="117482"/>
                </a:lnTo>
                <a:lnTo>
                  <a:pt x="4232" y="121169"/>
                </a:lnTo>
                <a:lnTo>
                  <a:pt x="2685" y="124579"/>
                </a:lnTo>
                <a:lnTo>
                  <a:pt x="1655" y="127806"/>
                </a:lnTo>
                <a:lnTo>
                  <a:pt x="967" y="130909"/>
                </a:lnTo>
                <a:lnTo>
                  <a:pt x="509" y="133930"/>
                </a:lnTo>
                <a:lnTo>
                  <a:pt x="203" y="136897"/>
                </a:lnTo>
                <a:lnTo>
                  <a:pt x="0" y="139828"/>
                </a:lnTo>
                <a:lnTo>
                  <a:pt x="816" y="141781"/>
                </a:lnTo>
                <a:lnTo>
                  <a:pt x="2313" y="143084"/>
                </a:lnTo>
                <a:lnTo>
                  <a:pt x="4264" y="143951"/>
                </a:lnTo>
                <a:lnTo>
                  <a:pt x="8971" y="147456"/>
                </a:lnTo>
                <a:lnTo>
                  <a:pt x="15203" y="152916"/>
                </a:lnTo>
                <a:lnTo>
                  <a:pt x="21135" y="151123"/>
                </a:lnTo>
                <a:lnTo>
                  <a:pt x="30122" y="147151"/>
                </a:lnTo>
                <a:lnTo>
                  <a:pt x="40466" y="142211"/>
                </a:lnTo>
                <a:lnTo>
                  <a:pt x="44939" y="139560"/>
                </a:lnTo>
                <a:lnTo>
                  <a:pt x="48873" y="136840"/>
                </a:lnTo>
                <a:lnTo>
                  <a:pt x="52449" y="134074"/>
                </a:lnTo>
                <a:lnTo>
                  <a:pt x="56738" y="131278"/>
                </a:lnTo>
                <a:lnTo>
                  <a:pt x="61501" y="128462"/>
                </a:lnTo>
                <a:lnTo>
                  <a:pt x="66582" y="125631"/>
                </a:lnTo>
                <a:lnTo>
                  <a:pt x="71875" y="121839"/>
                </a:lnTo>
                <a:lnTo>
                  <a:pt x="77308" y="117406"/>
                </a:lnTo>
                <a:lnTo>
                  <a:pt x="82835" y="112546"/>
                </a:lnTo>
                <a:lnTo>
                  <a:pt x="88425" y="108354"/>
                </a:lnTo>
                <a:lnTo>
                  <a:pt x="94056" y="104606"/>
                </a:lnTo>
                <a:lnTo>
                  <a:pt x="99716" y="101155"/>
                </a:lnTo>
                <a:lnTo>
                  <a:pt x="104442" y="96949"/>
                </a:lnTo>
                <a:lnTo>
                  <a:pt x="108544" y="92241"/>
                </a:lnTo>
                <a:lnTo>
                  <a:pt x="112232" y="87196"/>
                </a:lnTo>
                <a:lnTo>
                  <a:pt x="115643" y="82881"/>
                </a:lnTo>
                <a:lnTo>
                  <a:pt x="118870" y="79052"/>
                </a:lnTo>
                <a:lnTo>
                  <a:pt x="121972" y="75547"/>
                </a:lnTo>
                <a:lnTo>
                  <a:pt x="124041" y="72257"/>
                </a:lnTo>
                <a:lnTo>
                  <a:pt x="125421" y="69112"/>
                </a:lnTo>
                <a:lnTo>
                  <a:pt x="126340" y="66062"/>
                </a:lnTo>
                <a:lnTo>
                  <a:pt x="126954" y="62124"/>
                </a:lnTo>
                <a:lnTo>
                  <a:pt x="127362" y="57594"/>
                </a:lnTo>
                <a:lnTo>
                  <a:pt x="127816" y="48432"/>
                </a:lnTo>
                <a:lnTo>
                  <a:pt x="128019" y="41186"/>
                </a:lnTo>
                <a:lnTo>
                  <a:pt x="128170" y="25921"/>
                </a:lnTo>
                <a:lnTo>
                  <a:pt x="128175" y="21656"/>
                </a:lnTo>
                <a:lnTo>
                  <a:pt x="127224" y="21090"/>
                </a:lnTo>
                <a:lnTo>
                  <a:pt x="125637" y="21665"/>
                </a:lnTo>
                <a:lnTo>
                  <a:pt x="120798" y="24881"/>
                </a:lnTo>
                <a:lnTo>
                  <a:pt x="120401" y="26098"/>
                </a:lnTo>
                <a:lnTo>
                  <a:pt x="119959" y="29989"/>
                </a:lnTo>
                <a:lnTo>
                  <a:pt x="119764" y="34894"/>
                </a:lnTo>
                <a:lnTo>
                  <a:pt x="119653" y="43010"/>
                </a:lnTo>
                <a:lnTo>
                  <a:pt x="119608" y="84167"/>
                </a:lnTo>
                <a:lnTo>
                  <a:pt x="120560" y="88481"/>
                </a:lnTo>
                <a:lnTo>
                  <a:pt x="122148" y="92310"/>
                </a:lnTo>
                <a:lnTo>
                  <a:pt x="124158" y="95816"/>
                </a:lnTo>
                <a:lnTo>
                  <a:pt x="126451" y="99104"/>
                </a:lnTo>
                <a:lnTo>
                  <a:pt x="128932" y="102250"/>
                </a:lnTo>
                <a:lnTo>
                  <a:pt x="131539" y="105299"/>
                </a:lnTo>
                <a:lnTo>
                  <a:pt x="134229" y="108285"/>
                </a:lnTo>
                <a:lnTo>
                  <a:pt x="139758" y="114142"/>
                </a:lnTo>
                <a:lnTo>
                  <a:pt x="141614" y="117038"/>
                </a:lnTo>
                <a:lnTo>
                  <a:pt x="142851" y="119920"/>
                </a:lnTo>
                <a:lnTo>
                  <a:pt x="143675" y="122795"/>
                </a:lnTo>
                <a:lnTo>
                  <a:pt x="145177" y="125663"/>
                </a:lnTo>
                <a:lnTo>
                  <a:pt x="147131" y="128528"/>
                </a:lnTo>
                <a:lnTo>
                  <a:pt x="149387" y="131391"/>
                </a:lnTo>
                <a:lnTo>
                  <a:pt x="151843" y="133299"/>
                </a:lnTo>
                <a:lnTo>
                  <a:pt x="154432" y="134571"/>
                </a:lnTo>
                <a:lnTo>
                  <a:pt x="159850" y="135985"/>
                </a:lnTo>
                <a:lnTo>
                  <a:pt x="182481" y="137072"/>
                </a:lnTo>
                <a:lnTo>
                  <a:pt x="185336" y="136134"/>
                </a:lnTo>
                <a:lnTo>
                  <a:pt x="191047" y="132552"/>
                </a:lnTo>
                <a:lnTo>
                  <a:pt x="196761" y="127785"/>
                </a:lnTo>
                <a:lnTo>
                  <a:pt x="199618" y="125180"/>
                </a:lnTo>
                <a:lnTo>
                  <a:pt x="207873" y="117206"/>
                </a:lnTo>
                <a:lnTo>
                  <a:pt x="224143" y="101115"/>
                </a:lnTo>
                <a:lnTo>
                  <a:pt x="226445" y="96923"/>
                </a:lnTo>
                <a:lnTo>
                  <a:pt x="227980" y="92223"/>
                </a:lnTo>
                <a:lnTo>
                  <a:pt x="229003" y="87185"/>
                </a:lnTo>
                <a:lnTo>
                  <a:pt x="230638" y="81921"/>
                </a:lnTo>
                <a:lnTo>
                  <a:pt x="232680" y="76507"/>
                </a:lnTo>
                <a:lnTo>
                  <a:pt x="234994" y="70992"/>
                </a:lnTo>
                <a:lnTo>
                  <a:pt x="237489" y="65410"/>
                </a:lnTo>
                <a:lnTo>
                  <a:pt x="242801" y="54129"/>
                </a:lnTo>
                <a:lnTo>
                  <a:pt x="251147" y="37068"/>
                </a:lnTo>
                <a:lnTo>
                  <a:pt x="253973" y="32317"/>
                </a:lnTo>
                <a:lnTo>
                  <a:pt x="256809" y="28197"/>
                </a:lnTo>
                <a:lnTo>
                  <a:pt x="265192" y="17293"/>
                </a:lnTo>
                <a:lnTo>
                  <a:pt x="265296" y="21708"/>
                </a:lnTo>
                <a:lnTo>
                  <a:pt x="266263" y="23030"/>
                </a:lnTo>
                <a:lnTo>
                  <a:pt x="267860" y="23911"/>
                </a:lnTo>
                <a:lnTo>
                  <a:pt x="269877" y="24499"/>
                </a:lnTo>
                <a:lnTo>
                  <a:pt x="271223" y="26795"/>
                </a:lnTo>
                <a:lnTo>
                  <a:pt x="272119" y="30231"/>
                </a:lnTo>
                <a:lnTo>
                  <a:pt x="272717" y="34427"/>
                </a:lnTo>
                <a:lnTo>
                  <a:pt x="273115" y="38176"/>
                </a:lnTo>
                <a:lnTo>
                  <a:pt x="273381" y="41629"/>
                </a:lnTo>
                <a:lnTo>
                  <a:pt x="273558" y="44883"/>
                </a:lnTo>
                <a:lnTo>
                  <a:pt x="273755" y="53578"/>
                </a:lnTo>
                <a:lnTo>
                  <a:pt x="273881" y="74683"/>
                </a:lnTo>
                <a:lnTo>
                  <a:pt x="274844" y="80254"/>
                </a:lnTo>
                <a:lnTo>
                  <a:pt x="276438" y="85873"/>
                </a:lnTo>
                <a:lnTo>
                  <a:pt x="278454" y="91524"/>
                </a:lnTo>
                <a:lnTo>
                  <a:pt x="278845" y="97196"/>
                </a:lnTo>
                <a:lnTo>
                  <a:pt x="278154" y="102883"/>
                </a:lnTo>
                <a:lnTo>
                  <a:pt x="276740" y="108579"/>
                </a:lnTo>
                <a:lnTo>
                  <a:pt x="275797" y="114281"/>
                </a:lnTo>
                <a:lnTo>
                  <a:pt x="275169" y="119988"/>
                </a:lnTo>
                <a:lnTo>
                  <a:pt x="274750" y="125697"/>
                </a:lnTo>
                <a:lnTo>
                  <a:pt x="274285" y="134581"/>
                </a:lnTo>
                <a:lnTo>
                  <a:pt x="274078" y="141704"/>
                </a:lnTo>
                <a:lnTo>
                  <a:pt x="273986" y="148045"/>
                </a:lnTo>
                <a:lnTo>
                  <a:pt x="274913" y="150116"/>
                </a:lnTo>
                <a:lnTo>
                  <a:pt x="276485" y="151498"/>
                </a:lnTo>
                <a:lnTo>
                  <a:pt x="278485" y="152419"/>
                </a:lnTo>
                <a:lnTo>
                  <a:pt x="279818" y="153985"/>
                </a:lnTo>
                <a:lnTo>
                  <a:pt x="280707" y="155982"/>
                </a:lnTo>
                <a:lnTo>
                  <a:pt x="282133" y="161480"/>
                </a:lnTo>
                <a:lnTo>
                  <a:pt x="282250" y="160979"/>
                </a:lnTo>
                <a:lnTo>
                  <a:pt x="282381" y="157881"/>
                </a:lnTo>
                <a:lnTo>
                  <a:pt x="282471" y="145413"/>
                </a:lnTo>
                <a:lnTo>
                  <a:pt x="282482" y="129653"/>
                </a:lnTo>
                <a:lnTo>
                  <a:pt x="283435" y="124520"/>
                </a:lnTo>
                <a:lnTo>
                  <a:pt x="285024" y="119194"/>
                </a:lnTo>
                <a:lnTo>
                  <a:pt x="289328" y="107243"/>
                </a:lnTo>
                <a:lnTo>
                  <a:pt x="294416" y="92406"/>
                </a:lnTo>
                <a:lnTo>
                  <a:pt x="298059" y="85402"/>
                </a:lnTo>
                <a:lnTo>
                  <a:pt x="302392" y="78827"/>
                </a:lnTo>
                <a:lnTo>
                  <a:pt x="307187" y="72539"/>
                </a:lnTo>
                <a:lnTo>
                  <a:pt x="311335" y="66442"/>
                </a:lnTo>
                <a:lnTo>
                  <a:pt x="315053" y="60472"/>
                </a:lnTo>
                <a:lnTo>
                  <a:pt x="318484" y="54588"/>
                </a:lnTo>
                <a:lnTo>
                  <a:pt x="322677" y="49712"/>
                </a:lnTo>
                <a:lnTo>
                  <a:pt x="327377" y="45509"/>
                </a:lnTo>
                <a:lnTo>
                  <a:pt x="332415" y="41754"/>
                </a:lnTo>
                <a:lnTo>
                  <a:pt x="337679" y="38299"/>
                </a:lnTo>
                <a:lnTo>
                  <a:pt x="343094" y="35043"/>
                </a:lnTo>
                <a:lnTo>
                  <a:pt x="356370" y="27524"/>
                </a:lnTo>
                <a:lnTo>
                  <a:pt x="359363" y="27860"/>
                </a:lnTo>
                <a:lnTo>
                  <a:pt x="375317" y="32702"/>
                </a:lnTo>
                <a:lnTo>
                  <a:pt x="378663" y="33216"/>
                </a:lnTo>
                <a:lnTo>
                  <a:pt x="380894" y="35465"/>
                </a:lnTo>
                <a:lnTo>
                  <a:pt x="382381" y="38868"/>
                </a:lnTo>
                <a:lnTo>
                  <a:pt x="383371" y="43042"/>
                </a:lnTo>
                <a:lnTo>
                  <a:pt x="384985" y="47730"/>
                </a:lnTo>
                <a:lnTo>
                  <a:pt x="387013" y="52760"/>
                </a:lnTo>
                <a:lnTo>
                  <a:pt x="389318" y="58019"/>
                </a:lnTo>
                <a:lnTo>
                  <a:pt x="394419" y="68941"/>
                </a:lnTo>
                <a:lnTo>
                  <a:pt x="397112" y="74521"/>
                </a:lnTo>
                <a:lnTo>
                  <a:pt x="398908" y="80146"/>
                </a:lnTo>
                <a:lnTo>
                  <a:pt x="400105" y="85801"/>
                </a:lnTo>
                <a:lnTo>
                  <a:pt x="400903" y="91476"/>
                </a:lnTo>
                <a:lnTo>
                  <a:pt x="401435" y="97164"/>
                </a:lnTo>
                <a:lnTo>
                  <a:pt x="401790" y="102861"/>
                </a:lnTo>
                <a:lnTo>
                  <a:pt x="402185" y="114271"/>
                </a:lnTo>
                <a:lnTo>
                  <a:pt x="402458" y="138282"/>
                </a:lnTo>
                <a:lnTo>
                  <a:pt x="402500" y="154099"/>
                </a:lnTo>
                <a:lnTo>
                  <a:pt x="397949" y="145111"/>
                </a:lnTo>
                <a:lnTo>
                  <a:pt x="396608" y="141493"/>
                </a:lnTo>
                <a:lnTo>
                  <a:pt x="395715" y="138129"/>
                </a:lnTo>
                <a:lnTo>
                  <a:pt x="395119" y="134934"/>
                </a:lnTo>
                <a:lnTo>
                  <a:pt x="395674" y="129946"/>
                </a:lnTo>
                <a:lnTo>
                  <a:pt x="396997" y="123763"/>
                </a:lnTo>
                <a:lnTo>
                  <a:pt x="398832" y="116784"/>
                </a:lnTo>
                <a:lnTo>
                  <a:pt x="400054" y="109274"/>
                </a:lnTo>
                <a:lnTo>
                  <a:pt x="400869" y="101409"/>
                </a:lnTo>
                <a:lnTo>
                  <a:pt x="401412" y="93309"/>
                </a:lnTo>
                <a:lnTo>
                  <a:pt x="402727" y="86004"/>
                </a:lnTo>
                <a:lnTo>
                  <a:pt x="404556" y="79229"/>
                </a:lnTo>
                <a:lnTo>
                  <a:pt x="406728" y="72806"/>
                </a:lnTo>
                <a:lnTo>
                  <a:pt x="410081" y="66620"/>
                </a:lnTo>
                <a:lnTo>
                  <a:pt x="414222" y="60591"/>
                </a:lnTo>
                <a:lnTo>
                  <a:pt x="418887" y="54667"/>
                </a:lnTo>
                <a:lnTo>
                  <a:pt x="422949" y="48812"/>
                </a:lnTo>
                <a:lnTo>
                  <a:pt x="426610" y="43004"/>
                </a:lnTo>
                <a:lnTo>
                  <a:pt x="430003" y="37227"/>
                </a:lnTo>
                <a:lnTo>
                  <a:pt x="433218" y="32423"/>
                </a:lnTo>
                <a:lnTo>
                  <a:pt x="436314" y="28268"/>
                </a:lnTo>
                <a:lnTo>
                  <a:pt x="439330" y="24546"/>
                </a:lnTo>
                <a:lnTo>
                  <a:pt x="443246" y="21112"/>
                </a:lnTo>
                <a:lnTo>
                  <a:pt x="447761" y="17870"/>
                </a:lnTo>
                <a:lnTo>
                  <a:pt x="452676" y="14756"/>
                </a:lnTo>
                <a:lnTo>
                  <a:pt x="460678" y="11296"/>
                </a:lnTo>
                <a:lnTo>
                  <a:pt x="464145" y="10373"/>
                </a:lnTo>
                <a:lnTo>
                  <a:pt x="467409" y="10711"/>
                </a:lnTo>
                <a:lnTo>
                  <a:pt x="470537" y="11888"/>
                </a:lnTo>
                <a:lnTo>
                  <a:pt x="473576" y="13626"/>
                </a:lnTo>
                <a:lnTo>
                  <a:pt x="479492" y="15556"/>
                </a:lnTo>
                <a:lnTo>
                  <a:pt x="482402" y="16071"/>
                </a:lnTo>
                <a:lnTo>
                  <a:pt x="488177" y="19183"/>
                </a:lnTo>
                <a:lnTo>
                  <a:pt x="491051" y="21346"/>
                </a:lnTo>
                <a:lnTo>
                  <a:pt x="492966" y="23741"/>
                </a:lnTo>
                <a:lnTo>
                  <a:pt x="494244" y="26290"/>
                </a:lnTo>
                <a:lnTo>
                  <a:pt x="495095" y="28942"/>
                </a:lnTo>
                <a:lnTo>
                  <a:pt x="496615" y="32615"/>
                </a:lnTo>
                <a:lnTo>
                  <a:pt x="498580" y="36968"/>
                </a:lnTo>
                <a:lnTo>
                  <a:pt x="500843" y="41776"/>
                </a:lnTo>
                <a:lnTo>
                  <a:pt x="502352" y="45933"/>
                </a:lnTo>
                <a:lnTo>
                  <a:pt x="503358" y="49658"/>
                </a:lnTo>
                <a:lnTo>
                  <a:pt x="504028" y="53093"/>
                </a:lnTo>
                <a:lnTo>
                  <a:pt x="505428" y="57288"/>
                </a:lnTo>
                <a:lnTo>
                  <a:pt x="507313" y="61990"/>
                </a:lnTo>
                <a:lnTo>
                  <a:pt x="509523" y="67029"/>
                </a:lnTo>
                <a:lnTo>
                  <a:pt x="510996" y="71341"/>
                </a:lnTo>
                <a:lnTo>
                  <a:pt x="511978" y="75168"/>
                </a:lnTo>
                <a:lnTo>
                  <a:pt x="512633" y="78672"/>
                </a:lnTo>
                <a:lnTo>
                  <a:pt x="514022" y="82914"/>
                </a:lnTo>
                <a:lnTo>
                  <a:pt x="515900" y="87646"/>
                </a:lnTo>
                <a:lnTo>
                  <a:pt x="518105" y="92706"/>
                </a:lnTo>
                <a:lnTo>
                  <a:pt x="520527" y="97032"/>
                </a:lnTo>
                <a:lnTo>
                  <a:pt x="523094" y="100868"/>
                </a:lnTo>
                <a:lnTo>
                  <a:pt x="525759" y="104378"/>
                </a:lnTo>
                <a:lnTo>
                  <a:pt x="528488" y="107670"/>
                </a:lnTo>
                <a:lnTo>
                  <a:pt x="531259" y="110818"/>
                </a:lnTo>
                <a:lnTo>
                  <a:pt x="534060" y="113869"/>
                </a:lnTo>
                <a:lnTo>
                  <a:pt x="536879" y="115903"/>
                </a:lnTo>
                <a:lnTo>
                  <a:pt x="545397" y="119718"/>
                </a:lnTo>
                <a:lnTo>
                  <a:pt x="551099" y="123986"/>
                </a:lnTo>
                <a:lnTo>
                  <a:pt x="553954" y="125505"/>
                </a:lnTo>
                <a:lnTo>
                  <a:pt x="559665" y="127193"/>
                </a:lnTo>
                <a:lnTo>
                  <a:pt x="563474" y="126690"/>
                </a:lnTo>
                <a:lnTo>
                  <a:pt x="576984" y="122385"/>
                </a:lnTo>
                <a:lnTo>
                  <a:pt x="588395" y="119733"/>
                </a:lnTo>
                <a:lnTo>
                  <a:pt x="598150" y="115738"/>
                </a:lnTo>
                <a:lnTo>
                  <a:pt x="603418" y="112386"/>
                </a:lnTo>
                <a:lnTo>
                  <a:pt x="608836" y="108247"/>
                </a:lnTo>
                <a:lnTo>
                  <a:pt x="614352" y="103583"/>
                </a:lnTo>
                <a:lnTo>
                  <a:pt x="619934" y="99520"/>
                </a:lnTo>
                <a:lnTo>
                  <a:pt x="625561" y="95859"/>
                </a:lnTo>
                <a:lnTo>
                  <a:pt x="631217" y="92467"/>
                </a:lnTo>
                <a:lnTo>
                  <a:pt x="636894" y="88300"/>
                </a:lnTo>
                <a:lnTo>
                  <a:pt x="642582" y="83617"/>
                </a:lnTo>
                <a:lnTo>
                  <a:pt x="648279" y="78589"/>
                </a:lnTo>
                <a:lnTo>
                  <a:pt x="653030" y="73333"/>
                </a:lnTo>
                <a:lnTo>
                  <a:pt x="657150" y="67924"/>
                </a:lnTo>
                <a:lnTo>
                  <a:pt x="660849" y="62413"/>
                </a:lnTo>
                <a:lnTo>
                  <a:pt x="665220" y="57786"/>
                </a:lnTo>
                <a:lnTo>
                  <a:pt x="670039" y="53750"/>
                </a:lnTo>
                <a:lnTo>
                  <a:pt x="675157" y="50106"/>
                </a:lnTo>
                <a:lnTo>
                  <a:pt x="679521" y="45771"/>
                </a:lnTo>
                <a:lnTo>
                  <a:pt x="683383" y="40977"/>
                </a:lnTo>
                <a:lnTo>
                  <a:pt x="686910" y="35876"/>
                </a:lnTo>
                <a:lnTo>
                  <a:pt x="689262" y="31523"/>
                </a:lnTo>
                <a:lnTo>
                  <a:pt x="690829" y="27668"/>
                </a:lnTo>
                <a:lnTo>
                  <a:pt x="691874" y="24145"/>
                </a:lnTo>
                <a:lnTo>
                  <a:pt x="692571" y="20845"/>
                </a:lnTo>
                <a:lnTo>
                  <a:pt x="693036" y="17692"/>
                </a:lnTo>
                <a:lnTo>
                  <a:pt x="693345" y="14637"/>
                </a:lnTo>
                <a:lnTo>
                  <a:pt x="693552" y="11648"/>
                </a:lnTo>
                <a:lnTo>
                  <a:pt x="693689" y="8703"/>
                </a:lnTo>
                <a:lnTo>
                  <a:pt x="693781" y="5787"/>
                </a:lnTo>
                <a:lnTo>
                  <a:pt x="692890" y="3843"/>
                </a:lnTo>
                <a:lnTo>
                  <a:pt x="691343" y="2548"/>
                </a:lnTo>
                <a:lnTo>
                  <a:pt x="689360" y="1684"/>
                </a:lnTo>
                <a:lnTo>
                  <a:pt x="684616" y="724"/>
                </a:lnTo>
                <a:lnTo>
                  <a:pt x="665344" y="0"/>
                </a:lnTo>
                <a:lnTo>
                  <a:pt x="657114" y="2516"/>
                </a:lnTo>
                <a:lnTo>
                  <a:pt x="648060" y="6809"/>
                </a:lnTo>
                <a:lnTo>
                  <a:pt x="644311" y="9287"/>
                </a:lnTo>
                <a:lnTo>
                  <a:pt x="640859" y="11891"/>
                </a:lnTo>
                <a:lnTo>
                  <a:pt x="637607" y="15533"/>
                </a:lnTo>
                <a:lnTo>
                  <a:pt x="634485" y="19865"/>
                </a:lnTo>
                <a:lnTo>
                  <a:pt x="631451" y="24659"/>
                </a:lnTo>
                <a:lnTo>
                  <a:pt x="628476" y="28807"/>
                </a:lnTo>
                <a:lnTo>
                  <a:pt x="625541" y="32525"/>
                </a:lnTo>
                <a:lnTo>
                  <a:pt x="622631" y="35956"/>
                </a:lnTo>
                <a:lnTo>
                  <a:pt x="620692" y="39196"/>
                </a:lnTo>
                <a:lnTo>
                  <a:pt x="619399" y="42308"/>
                </a:lnTo>
                <a:lnTo>
                  <a:pt x="618537" y="45336"/>
                </a:lnTo>
                <a:lnTo>
                  <a:pt x="617962" y="48306"/>
                </a:lnTo>
                <a:lnTo>
                  <a:pt x="617579" y="51240"/>
                </a:lnTo>
                <a:lnTo>
                  <a:pt x="617323" y="54148"/>
                </a:lnTo>
                <a:lnTo>
                  <a:pt x="617152" y="57991"/>
                </a:lnTo>
                <a:lnTo>
                  <a:pt x="616963" y="67342"/>
                </a:lnTo>
                <a:lnTo>
                  <a:pt x="617865" y="71550"/>
                </a:lnTo>
                <a:lnTo>
                  <a:pt x="619420" y="75307"/>
                </a:lnTo>
                <a:lnTo>
                  <a:pt x="621408" y="78765"/>
                </a:lnTo>
                <a:lnTo>
                  <a:pt x="623685" y="82023"/>
                </a:lnTo>
                <a:lnTo>
                  <a:pt x="626157" y="85147"/>
                </a:lnTo>
                <a:lnTo>
                  <a:pt x="628757" y="88182"/>
                </a:lnTo>
                <a:lnTo>
                  <a:pt x="631443" y="91158"/>
                </a:lnTo>
                <a:lnTo>
                  <a:pt x="636967" y="97005"/>
                </a:lnTo>
                <a:lnTo>
                  <a:pt x="640727" y="99898"/>
                </a:lnTo>
                <a:lnTo>
                  <a:pt x="645137" y="102779"/>
                </a:lnTo>
                <a:lnTo>
                  <a:pt x="654166" y="107567"/>
                </a:lnTo>
                <a:lnTo>
                  <a:pt x="664604" y="111215"/>
                </a:lnTo>
                <a:lnTo>
                  <a:pt x="670755" y="115445"/>
                </a:lnTo>
                <a:lnTo>
                  <a:pt x="674681" y="116953"/>
                </a:lnTo>
                <a:lnTo>
                  <a:pt x="689309" y="119077"/>
                </a:lnTo>
                <a:lnTo>
                  <a:pt x="712414" y="119853"/>
                </a:lnTo>
                <a:lnTo>
                  <a:pt x="726630" y="119936"/>
                </a:lnTo>
                <a:lnTo>
                  <a:pt x="737375" y="117415"/>
                </a:lnTo>
                <a:lnTo>
                  <a:pt x="747548" y="113120"/>
                </a:lnTo>
                <a:lnTo>
                  <a:pt x="751594" y="110641"/>
                </a:lnTo>
                <a:lnTo>
                  <a:pt x="758630" y="106299"/>
                </a:lnTo>
                <a:lnTo>
                  <a:pt x="771117" y="1028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44"/>
          <p:cNvSpPr/>
          <p:nvPr/>
        </p:nvSpPr>
        <p:spPr>
          <a:xfrm>
            <a:off x="7366634" y="3420427"/>
            <a:ext cx="180024" cy="144383"/>
          </a:xfrm>
          <a:custGeom>
            <a:avLst/>
            <a:gdLst/>
            <a:ahLst/>
            <a:cxnLst/>
            <a:rect l="0" t="0" r="0" b="0"/>
            <a:pathLst>
              <a:path w="180024" h="144383">
                <a:moveTo>
                  <a:pt x="0" y="0"/>
                </a:moveTo>
                <a:lnTo>
                  <a:pt x="4551" y="0"/>
                </a:lnTo>
                <a:lnTo>
                  <a:pt x="8750" y="952"/>
                </a:lnTo>
                <a:lnTo>
                  <a:pt x="14406" y="2540"/>
                </a:lnTo>
                <a:lnTo>
                  <a:pt x="30363" y="7381"/>
                </a:lnTo>
                <a:lnTo>
                  <a:pt x="31672" y="8731"/>
                </a:lnTo>
                <a:lnTo>
                  <a:pt x="32545" y="10583"/>
                </a:lnTo>
                <a:lnTo>
                  <a:pt x="33127" y="12770"/>
                </a:lnTo>
                <a:lnTo>
                  <a:pt x="33515" y="15181"/>
                </a:lnTo>
                <a:lnTo>
                  <a:pt x="33773" y="17741"/>
                </a:lnTo>
                <a:lnTo>
                  <a:pt x="33946" y="20400"/>
                </a:lnTo>
                <a:lnTo>
                  <a:pt x="35013" y="23125"/>
                </a:lnTo>
                <a:lnTo>
                  <a:pt x="36677" y="25894"/>
                </a:lnTo>
                <a:lnTo>
                  <a:pt x="38740" y="28693"/>
                </a:lnTo>
                <a:lnTo>
                  <a:pt x="40114" y="32464"/>
                </a:lnTo>
                <a:lnTo>
                  <a:pt x="41030" y="36882"/>
                </a:lnTo>
                <a:lnTo>
                  <a:pt x="41641" y="41733"/>
                </a:lnTo>
                <a:lnTo>
                  <a:pt x="43001" y="46872"/>
                </a:lnTo>
                <a:lnTo>
                  <a:pt x="44860" y="52203"/>
                </a:lnTo>
                <a:lnTo>
                  <a:pt x="47052" y="57662"/>
                </a:lnTo>
                <a:lnTo>
                  <a:pt x="48514" y="62254"/>
                </a:lnTo>
                <a:lnTo>
                  <a:pt x="49487" y="66268"/>
                </a:lnTo>
                <a:lnTo>
                  <a:pt x="50137" y="69896"/>
                </a:lnTo>
                <a:lnTo>
                  <a:pt x="51522" y="74220"/>
                </a:lnTo>
                <a:lnTo>
                  <a:pt x="53399" y="79007"/>
                </a:lnTo>
                <a:lnTo>
                  <a:pt x="55602" y="84104"/>
                </a:lnTo>
                <a:lnTo>
                  <a:pt x="57071" y="88454"/>
                </a:lnTo>
                <a:lnTo>
                  <a:pt x="58050" y="92307"/>
                </a:lnTo>
                <a:lnTo>
                  <a:pt x="58703" y="95828"/>
                </a:lnTo>
                <a:lnTo>
                  <a:pt x="59138" y="100080"/>
                </a:lnTo>
                <a:lnTo>
                  <a:pt x="59428" y="104821"/>
                </a:lnTo>
                <a:lnTo>
                  <a:pt x="59750" y="114215"/>
                </a:lnTo>
                <a:lnTo>
                  <a:pt x="59932" y="124858"/>
                </a:lnTo>
                <a:lnTo>
                  <a:pt x="60008" y="144382"/>
                </a:lnTo>
                <a:lnTo>
                  <a:pt x="60008" y="112486"/>
                </a:lnTo>
                <a:lnTo>
                  <a:pt x="60961" y="107375"/>
                </a:lnTo>
                <a:lnTo>
                  <a:pt x="62548" y="102064"/>
                </a:lnTo>
                <a:lnTo>
                  <a:pt x="64559" y="96618"/>
                </a:lnTo>
                <a:lnTo>
                  <a:pt x="66852" y="91082"/>
                </a:lnTo>
                <a:lnTo>
                  <a:pt x="69333" y="85486"/>
                </a:lnTo>
                <a:lnTo>
                  <a:pt x="74630" y="74189"/>
                </a:lnTo>
                <a:lnTo>
                  <a:pt x="88627" y="45706"/>
                </a:lnTo>
                <a:lnTo>
                  <a:pt x="92423" y="39996"/>
                </a:lnTo>
                <a:lnTo>
                  <a:pt x="96858" y="34284"/>
                </a:lnTo>
                <a:lnTo>
                  <a:pt x="101720" y="28571"/>
                </a:lnTo>
                <a:lnTo>
                  <a:pt x="105913" y="23810"/>
                </a:lnTo>
                <a:lnTo>
                  <a:pt x="113113" y="15980"/>
                </a:lnTo>
                <a:lnTo>
                  <a:pt x="117319" y="13511"/>
                </a:lnTo>
                <a:lnTo>
                  <a:pt x="122028" y="11865"/>
                </a:lnTo>
                <a:lnTo>
                  <a:pt x="127072" y="10767"/>
                </a:lnTo>
                <a:lnTo>
                  <a:pt x="132340" y="10036"/>
                </a:lnTo>
                <a:lnTo>
                  <a:pt x="137757" y="9548"/>
                </a:lnTo>
                <a:lnTo>
                  <a:pt x="147903" y="9006"/>
                </a:lnTo>
                <a:lnTo>
                  <a:pt x="155588" y="8766"/>
                </a:lnTo>
                <a:lnTo>
                  <a:pt x="18002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45"/>
          <p:cNvSpPr/>
          <p:nvPr/>
        </p:nvSpPr>
        <p:spPr>
          <a:xfrm>
            <a:off x="7632777" y="3420533"/>
            <a:ext cx="171056" cy="145582"/>
          </a:xfrm>
          <a:custGeom>
            <a:avLst/>
            <a:gdLst/>
            <a:ahLst/>
            <a:cxnLst/>
            <a:rect l="0" t="0" r="0" b="0"/>
            <a:pathLst>
              <a:path w="171056" h="145582">
                <a:moveTo>
                  <a:pt x="111048" y="17039"/>
                </a:moveTo>
                <a:lnTo>
                  <a:pt x="111048" y="8820"/>
                </a:lnTo>
                <a:lnTo>
                  <a:pt x="106497" y="8571"/>
                </a:lnTo>
                <a:lnTo>
                  <a:pt x="102298" y="7584"/>
                </a:lnTo>
                <a:lnTo>
                  <a:pt x="96643" y="5973"/>
                </a:lnTo>
                <a:lnTo>
                  <a:pt x="90015" y="3947"/>
                </a:lnTo>
                <a:lnTo>
                  <a:pt x="84643" y="2596"/>
                </a:lnTo>
                <a:lnTo>
                  <a:pt x="80110" y="1695"/>
                </a:lnTo>
                <a:lnTo>
                  <a:pt x="76135" y="1095"/>
                </a:lnTo>
                <a:lnTo>
                  <a:pt x="72533" y="694"/>
                </a:lnTo>
                <a:lnTo>
                  <a:pt x="69179" y="428"/>
                </a:lnTo>
                <a:lnTo>
                  <a:pt x="65990" y="250"/>
                </a:lnTo>
                <a:lnTo>
                  <a:pt x="59907" y="52"/>
                </a:lnTo>
                <a:lnTo>
                  <a:pt x="56952" y="0"/>
                </a:lnTo>
                <a:lnTo>
                  <a:pt x="55934" y="917"/>
                </a:lnTo>
                <a:lnTo>
                  <a:pt x="56207" y="2481"/>
                </a:lnTo>
                <a:lnTo>
                  <a:pt x="57342" y="4476"/>
                </a:lnTo>
                <a:lnTo>
                  <a:pt x="57147" y="5806"/>
                </a:lnTo>
                <a:lnTo>
                  <a:pt x="56063" y="6693"/>
                </a:lnTo>
                <a:lnTo>
                  <a:pt x="51368" y="8631"/>
                </a:lnTo>
                <a:lnTo>
                  <a:pt x="42931" y="12667"/>
                </a:lnTo>
                <a:lnTo>
                  <a:pt x="38967" y="15077"/>
                </a:lnTo>
                <a:lnTo>
                  <a:pt x="35371" y="17636"/>
                </a:lnTo>
                <a:lnTo>
                  <a:pt x="32022" y="20294"/>
                </a:lnTo>
                <a:lnTo>
                  <a:pt x="29789" y="23019"/>
                </a:lnTo>
                <a:lnTo>
                  <a:pt x="28300" y="25788"/>
                </a:lnTo>
                <a:lnTo>
                  <a:pt x="27308" y="28587"/>
                </a:lnTo>
                <a:lnTo>
                  <a:pt x="25694" y="31405"/>
                </a:lnTo>
                <a:lnTo>
                  <a:pt x="23665" y="34237"/>
                </a:lnTo>
                <a:lnTo>
                  <a:pt x="21360" y="37077"/>
                </a:lnTo>
                <a:lnTo>
                  <a:pt x="18871" y="40875"/>
                </a:lnTo>
                <a:lnTo>
                  <a:pt x="16259" y="45312"/>
                </a:lnTo>
                <a:lnTo>
                  <a:pt x="13565" y="50175"/>
                </a:lnTo>
                <a:lnTo>
                  <a:pt x="11770" y="55322"/>
                </a:lnTo>
                <a:lnTo>
                  <a:pt x="10572" y="60659"/>
                </a:lnTo>
                <a:lnTo>
                  <a:pt x="9774" y="66122"/>
                </a:lnTo>
                <a:lnTo>
                  <a:pt x="8289" y="70715"/>
                </a:lnTo>
                <a:lnTo>
                  <a:pt x="6347" y="74731"/>
                </a:lnTo>
                <a:lnTo>
                  <a:pt x="4100" y="78360"/>
                </a:lnTo>
                <a:lnTo>
                  <a:pt x="2601" y="82685"/>
                </a:lnTo>
                <a:lnTo>
                  <a:pt x="1603" y="87473"/>
                </a:lnTo>
                <a:lnTo>
                  <a:pt x="937" y="92570"/>
                </a:lnTo>
                <a:lnTo>
                  <a:pt x="493" y="97873"/>
                </a:lnTo>
                <a:lnTo>
                  <a:pt x="198" y="103313"/>
                </a:lnTo>
                <a:lnTo>
                  <a:pt x="0" y="108845"/>
                </a:lnTo>
                <a:lnTo>
                  <a:pt x="821" y="113486"/>
                </a:lnTo>
                <a:lnTo>
                  <a:pt x="2321" y="117532"/>
                </a:lnTo>
                <a:lnTo>
                  <a:pt x="4273" y="121182"/>
                </a:lnTo>
                <a:lnTo>
                  <a:pt x="5575" y="124568"/>
                </a:lnTo>
                <a:lnTo>
                  <a:pt x="6442" y="127777"/>
                </a:lnTo>
                <a:lnTo>
                  <a:pt x="7021" y="130869"/>
                </a:lnTo>
                <a:lnTo>
                  <a:pt x="8358" y="133884"/>
                </a:lnTo>
                <a:lnTo>
                  <a:pt x="10203" y="136845"/>
                </a:lnTo>
                <a:lnTo>
                  <a:pt x="12386" y="139772"/>
                </a:lnTo>
                <a:lnTo>
                  <a:pt x="14793" y="141724"/>
                </a:lnTo>
                <a:lnTo>
                  <a:pt x="17351" y="143025"/>
                </a:lnTo>
                <a:lnTo>
                  <a:pt x="23748" y="145113"/>
                </a:lnTo>
                <a:lnTo>
                  <a:pt x="26178" y="145284"/>
                </a:lnTo>
                <a:lnTo>
                  <a:pt x="29703" y="145398"/>
                </a:lnTo>
                <a:lnTo>
                  <a:pt x="44497" y="145581"/>
                </a:lnTo>
                <a:lnTo>
                  <a:pt x="47630" y="144644"/>
                </a:lnTo>
                <a:lnTo>
                  <a:pt x="50672" y="143067"/>
                </a:lnTo>
                <a:lnTo>
                  <a:pt x="53653" y="141063"/>
                </a:lnTo>
                <a:lnTo>
                  <a:pt x="56592" y="138774"/>
                </a:lnTo>
                <a:lnTo>
                  <a:pt x="59503" y="136296"/>
                </a:lnTo>
                <a:lnTo>
                  <a:pt x="62398" y="133691"/>
                </a:lnTo>
                <a:lnTo>
                  <a:pt x="64327" y="130049"/>
                </a:lnTo>
                <a:lnTo>
                  <a:pt x="65613" y="125717"/>
                </a:lnTo>
                <a:lnTo>
                  <a:pt x="66470" y="120923"/>
                </a:lnTo>
                <a:lnTo>
                  <a:pt x="67994" y="115823"/>
                </a:lnTo>
                <a:lnTo>
                  <a:pt x="69963" y="110518"/>
                </a:lnTo>
                <a:lnTo>
                  <a:pt x="72227" y="105075"/>
                </a:lnTo>
                <a:lnTo>
                  <a:pt x="74690" y="99543"/>
                </a:lnTo>
                <a:lnTo>
                  <a:pt x="79966" y="88315"/>
                </a:lnTo>
                <a:lnTo>
                  <a:pt x="81754" y="83606"/>
                </a:lnTo>
                <a:lnTo>
                  <a:pt x="82946" y="79514"/>
                </a:lnTo>
                <a:lnTo>
                  <a:pt x="83741" y="75834"/>
                </a:lnTo>
                <a:lnTo>
                  <a:pt x="85223" y="71476"/>
                </a:lnTo>
                <a:lnTo>
                  <a:pt x="87164" y="66665"/>
                </a:lnTo>
                <a:lnTo>
                  <a:pt x="89409" y="61554"/>
                </a:lnTo>
                <a:lnTo>
                  <a:pt x="90908" y="56240"/>
                </a:lnTo>
                <a:lnTo>
                  <a:pt x="91906" y="50793"/>
                </a:lnTo>
                <a:lnTo>
                  <a:pt x="92571" y="45257"/>
                </a:lnTo>
                <a:lnTo>
                  <a:pt x="93015" y="39661"/>
                </a:lnTo>
                <a:lnTo>
                  <a:pt x="93311" y="34025"/>
                </a:lnTo>
                <a:lnTo>
                  <a:pt x="93728" y="19532"/>
                </a:lnTo>
                <a:lnTo>
                  <a:pt x="93868" y="10652"/>
                </a:lnTo>
                <a:lnTo>
                  <a:pt x="91022" y="8971"/>
                </a:lnTo>
                <a:lnTo>
                  <a:pt x="86267" y="6898"/>
                </a:lnTo>
                <a:lnTo>
                  <a:pt x="71757" y="1277"/>
                </a:lnTo>
                <a:lnTo>
                  <a:pt x="73424" y="1769"/>
                </a:lnTo>
                <a:lnTo>
                  <a:pt x="90641" y="7396"/>
                </a:lnTo>
                <a:lnTo>
                  <a:pt x="91729" y="8706"/>
                </a:lnTo>
                <a:lnTo>
                  <a:pt x="92453" y="10531"/>
                </a:lnTo>
                <a:lnTo>
                  <a:pt x="92937" y="12700"/>
                </a:lnTo>
                <a:lnTo>
                  <a:pt x="93259" y="15099"/>
                </a:lnTo>
                <a:lnTo>
                  <a:pt x="93473" y="17651"/>
                </a:lnTo>
                <a:lnTo>
                  <a:pt x="93616" y="20304"/>
                </a:lnTo>
                <a:lnTo>
                  <a:pt x="94664" y="23026"/>
                </a:lnTo>
                <a:lnTo>
                  <a:pt x="96315" y="25793"/>
                </a:lnTo>
                <a:lnTo>
                  <a:pt x="98368" y="28590"/>
                </a:lnTo>
                <a:lnTo>
                  <a:pt x="99737" y="32360"/>
                </a:lnTo>
                <a:lnTo>
                  <a:pt x="100650" y="36778"/>
                </a:lnTo>
                <a:lnTo>
                  <a:pt x="101258" y="41628"/>
                </a:lnTo>
                <a:lnTo>
                  <a:pt x="102616" y="45814"/>
                </a:lnTo>
                <a:lnTo>
                  <a:pt x="104474" y="49558"/>
                </a:lnTo>
                <a:lnTo>
                  <a:pt x="106665" y="53006"/>
                </a:lnTo>
                <a:lnTo>
                  <a:pt x="109079" y="57209"/>
                </a:lnTo>
                <a:lnTo>
                  <a:pt x="114300" y="66960"/>
                </a:lnTo>
                <a:lnTo>
                  <a:pt x="117026" y="71275"/>
                </a:lnTo>
                <a:lnTo>
                  <a:pt x="119796" y="75104"/>
                </a:lnTo>
                <a:lnTo>
                  <a:pt x="122595" y="78609"/>
                </a:lnTo>
                <a:lnTo>
                  <a:pt x="125413" y="81898"/>
                </a:lnTo>
                <a:lnTo>
                  <a:pt x="128245" y="85044"/>
                </a:lnTo>
                <a:lnTo>
                  <a:pt x="131085" y="88093"/>
                </a:lnTo>
                <a:lnTo>
                  <a:pt x="133931" y="92031"/>
                </a:lnTo>
                <a:lnTo>
                  <a:pt x="136781" y="96561"/>
                </a:lnTo>
                <a:lnTo>
                  <a:pt x="139633" y="101486"/>
                </a:lnTo>
                <a:lnTo>
                  <a:pt x="142487" y="105722"/>
                </a:lnTo>
                <a:lnTo>
                  <a:pt x="145342" y="109499"/>
                </a:lnTo>
                <a:lnTo>
                  <a:pt x="148198" y="112969"/>
                </a:lnTo>
                <a:lnTo>
                  <a:pt x="151055" y="115282"/>
                </a:lnTo>
                <a:lnTo>
                  <a:pt x="153912" y="116824"/>
                </a:lnTo>
                <a:lnTo>
                  <a:pt x="156769" y="117853"/>
                </a:lnTo>
                <a:lnTo>
                  <a:pt x="159626" y="119491"/>
                </a:lnTo>
                <a:lnTo>
                  <a:pt x="162483" y="121535"/>
                </a:lnTo>
                <a:lnTo>
                  <a:pt x="171055" y="1284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46"/>
          <p:cNvSpPr/>
          <p:nvPr/>
        </p:nvSpPr>
        <p:spPr>
          <a:xfrm>
            <a:off x="7829594" y="3326540"/>
            <a:ext cx="557169" cy="239468"/>
          </a:xfrm>
          <a:custGeom>
            <a:avLst/>
            <a:gdLst/>
            <a:ahLst/>
            <a:cxnLst/>
            <a:rect l="0" t="0" r="0" b="0"/>
            <a:pathLst>
              <a:path w="557169" h="239468">
                <a:moveTo>
                  <a:pt x="137115" y="111032"/>
                </a:moveTo>
                <a:lnTo>
                  <a:pt x="137115" y="106481"/>
                </a:lnTo>
                <a:lnTo>
                  <a:pt x="136163" y="105141"/>
                </a:lnTo>
                <a:lnTo>
                  <a:pt x="134576" y="104247"/>
                </a:lnTo>
                <a:lnTo>
                  <a:pt x="127433" y="101742"/>
                </a:lnTo>
                <a:lnTo>
                  <a:pt x="116043" y="96638"/>
                </a:lnTo>
                <a:lnTo>
                  <a:pt x="106213" y="94702"/>
                </a:lnTo>
                <a:lnTo>
                  <a:pt x="91465" y="93995"/>
                </a:lnTo>
                <a:lnTo>
                  <a:pt x="78293" y="93919"/>
                </a:lnTo>
                <a:lnTo>
                  <a:pt x="75993" y="94861"/>
                </a:lnTo>
                <a:lnTo>
                  <a:pt x="75413" y="96441"/>
                </a:lnTo>
                <a:lnTo>
                  <a:pt x="75978" y="98447"/>
                </a:lnTo>
                <a:lnTo>
                  <a:pt x="74449" y="99785"/>
                </a:lnTo>
                <a:lnTo>
                  <a:pt x="58309" y="104471"/>
                </a:lnTo>
                <a:lnTo>
                  <a:pt x="48750" y="109069"/>
                </a:lnTo>
                <a:lnTo>
                  <a:pt x="41327" y="114287"/>
                </a:lnTo>
                <a:lnTo>
                  <a:pt x="38014" y="117964"/>
                </a:lnTo>
                <a:lnTo>
                  <a:pt x="34853" y="122321"/>
                </a:lnTo>
                <a:lnTo>
                  <a:pt x="31793" y="127130"/>
                </a:lnTo>
                <a:lnTo>
                  <a:pt x="28800" y="131290"/>
                </a:lnTo>
                <a:lnTo>
                  <a:pt x="22936" y="138450"/>
                </a:lnTo>
                <a:lnTo>
                  <a:pt x="20039" y="142646"/>
                </a:lnTo>
                <a:lnTo>
                  <a:pt x="17154" y="147348"/>
                </a:lnTo>
                <a:lnTo>
                  <a:pt x="14279" y="152388"/>
                </a:lnTo>
                <a:lnTo>
                  <a:pt x="8544" y="163067"/>
                </a:lnTo>
                <a:lnTo>
                  <a:pt x="5682" y="168582"/>
                </a:lnTo>
                <a:lnTo>
                  <a:pt x="3772" y="173211"/>
                </a:lnTo>
                <a:lnTo>
                  <a:pt x="2500" y="177250"/>
                </a:lnTo>
                <a:lnTo>
                  <a:pt x="1652" y="180895"/>
                </a:lnTo>
                <a:lnTo>
                  <a:pt x="1086" y="185230"/>
                </a:lnTo>
                <a:lnTo>
                  <a:pt x="710" y="190025"/>
                </a:lnTo>
                <a:lnTo>
                  <a:pt x="291" y="199480"/>
                </a:lnTo>
                <a:lnTo>
                  <a:pt x="55" y="210158"/>
                </a:lnTo>
                <a:lnTo>
                  <a:pt x="0" y="216365"/>
                </a:lnTo>
                <a:lnTo>
                  <a:pt x="938" y="219354"/>
                </a:lnTo>
                <a:lnTo>
                  <a:pt x="4520" y="225216"/>
                </a:lnTo>
                <a:lnTo>
                  <a:pt x="9287" y="230995"/>
                </a:lnTo>
                <a:lnTo>
                  <a:pt x="11890" y="233870"/>
                </a:lnTo>
                <a:lnTo>
                  <a:pt x="14580" y="235786"/>
                </a:lnTo>
                <a:lnTo>
                  <a:pt x="20108" y="237916"/>
                </a:lnTo>
                <a:lnTo>
                  <a:pt x="28575" y="239115"/>
                </a:lnTo>
                <a:lnTo>
                  <a:pt x="31418" y="238331"/>
                </a:lnTo>
                <a:lnTo>
                  <a:pt x="37116" y="234919"/>
                </a:lnTo>
                <a:lnTo>
                  <a:pt x="45364" y="232768"/>
                </a:lnTo>
                <a:lnTo>
                  <a:pt x="50230" y="232195"/>
                </a:lnTo>
                <a:lnTo>
                  <a:pt x="55379" y="229907"/>
                </a:lnTo>
                <a:lnTo>
                  <a:pt x="60718" y="226477"/>
                </a:lnTo>
                <a:lnTo>
                  <a:pt x="66181" y="222286"/>
                </a:lnTo>
                <a:lnTo>
                  <a:pt x="74791" y="215088"/>
                </a:lnTo>
                <a:lnTo>
                  <a:pt x="78421" y="211835"/>
                </a:lnTo>
                <a:lnTo>
                  <a:pt x="81794" y="207762"/>
                </a:lnTo>
                <a:lnTo>
                  <a:pt x="84994" y="203141"/>
                </a:lnTo>
                <a:lnTo>
                  <a:pt x="88080" y="198156"/>
                </a:lnTo>
                <a:lnTo>
                  <a:pt x="91091" y="193880"/>
                </a:lnTo>
                <a:lnTo>
                  <a:pt x="96975" y="186588"/>
                </a:lnTo>
                <a:lnTo>
                  <a:pt x="98925" y="182358"/>
                </a:lnTo>
                <a:lnTo>
                  <a:pt x="100225" y="177632"/>
                </a:lnTo>
                <a:lnTo>
                  <a:pt x="101093" y="172578"/>
                </a:lnTo>
                <a:lnTo>
                  <a:pt x="101670" y="167302"/>
                </a:lnTo>
                <a:lnTo>
                  <a:pt x="102055" y="161881"/>
                </a:lnTo>
                <a:lnTo>
                  <a:pt x="102312" y="156361"/>
                </a:lnTo>
                <a:lnTo>
                  <a:pt x="102597" y="142608"/>
                </a:lnTo>
                <a:lnTo>
                  <a:pt x="102674" y="134940"/>
                </a:lnTo>
                <a:lnTo>
                  <a:pt x="103676" y="127923"/>
                </a:lnTo>
                <a:lnTo>
                  <a:pt x="105298" y="121341"/>
                </a:lnTo>
                <a:lnTo>
                  <a:pt x="107332" y="115047"/>
                </a:lnTo>
                <a:lnTo>
                  <a:pt x="105830" y="108946"/>
                </a:lnTo>
                <a:lnTo>
                  <a:pt x="101970" y="102974"/>
                </a:lnTo>
                <a:lnTo>
                  <a:pt x="96540" y="97088"/>
                </a:lnTo>
                <a:lnTo>
                  <a:pt x="92921" y="91258"/>
                </a:lnTo>
                <a:lnTo>
                  <a:pt x="90508" y="85467"/>
                </a:lnTo>
                <a:lnTo>
                  <a:pt x="88898" y="79702"/>
                </a:lnTo>
                <a:lnTo>
                  <a:pt x="87826" y="73952"/>
                </a:lnTo>
                <a:lnTo>
                  <a:pt x="87111" y="68215"/>
                </a:lnTo>
                <a:lnTo>
                  <a:pt x="86634" y="62485"/>
                </a:lnTo>
                <a:lnTo>
                  <a:pt x="86317" y="56760"/>
                </a:lnTo>
                <a:lnTo>
                  <a:pt x="85963" y="45318"/>
                </a:lnTo>
                <a:lnTo>
                  <a:pt x="85687" y="10357"/>
                </a:lnTo>
                <a:lnTo>
                  <a:pt x="83144" y="6598"/>
                </a:lnTo>
                <a:lnTo>
                  <a:pt x="77462" y="0"/>
                </a:lnTo>
                <a:lnTo>
                  <a:pt x="77178" y="6515"/>
                </a:lnTo>
                <a:lnTo>
                  <a:pt x="77109" y="48683"/>
                </a:lnTo>
                <a:lnTo>
                  <a:pt x="78062" y="54226"/>
                </a:lnTo>
                <a:lnTo>
                  <a:pt x="79649" y="59826"/>
                </a:lnTo>
                <a:lnTo>
                  <a:pt x="81659" y="65465"/>
                </a:lnTo>
                <a:lnTo>
                  <a:pt x="84905" y="72082"/>
                </a:lnTo>
                <a:lnTo>
                  <a:pt x="88973" y="79350"/>
                </a:lnTo>
                <a:lnTo>
                  <a:pt x="93591" y="87053"/>
                </a:lnTo>
                <a:lnTo>
                  <a:pt x="96669" y="94094"/>
                </a:lnTo>
                <a:lnTo>
                  <a:pt x="98722" y="100693"/>
                </a:lnTo>
                <a:lnTo>
                  <a:pt x="100090" y="106996"/>
                </a:lnTo>
                <a:lnTo>
                  <a:pt x="101954" y="114056"/>
                </a:lnTo>
                <a:lnTo>
                  <a:pt x="104149" y="121621"/>
                </a:lnTo>
                <a:lnTo>
                  <a:pt x="106565" y="129521"/>
                </a:lnTo>
                <a:lnTo>
                  <a:pt x="109129" y="136693"/>
                </a:lnTo>
                <a:lnTo>
                  <a:pt x="111791" y="143379"/>
                </a:lnTo>
                <a:lnTo>
                  <a:pt x="114517" y="149742"/>
                </a:lnTo>
                <a:lnTo>
                  <a:pt x="116335" y="155889"/>
                </a:lnTo>
                <a:lnTo>
                  <a:pt x="117547" y="161892"/>
                </a:lnTo>
                <a:lnTo>
                  <a:pt x="118354" y="167799"/>
                </a:lnTo>
                <a:lnTo>
                  <a:pt x="119846" y="173641"/>
                </a:lnTo>
                <a:lnTo>
                  <a:pt x="121792" y="179442"/>
                </a:lnTo>
                <a:lnTo>
                  <a:pt x="124043" y="185213"/>
                </a:lnTo>
                <a:lnTo>
                  <a:pt x="126495" y="190966"/>
                </a:lnTo>
                <a:lnTo>
                  <a:pt x="131761" y="202439"/>
                </a:lnTo>
                <a:lnTo>
                  <a:pt x="134498" y="207212"/>
                </a:lnTo>
                <a:lnTo>
                  <a:pt x="137276" y="211347"/>
                </a:lnTo>
                <a:lnTo>
                  <a:pt x="140080" y="215056"/>
                </a:lnTo>
                <a:lnTo>
                  <a:pt x="148276" y="221718"/>
                </a:lnTo>
                <a:lnTo>
                  <a:pt x="157316" y="227853"/>
                </a:lnTo>
                <a:lnTo>
                  <a:pt x="164508" y="233755"/>
                </a:lnTo>
                <a:lnTo>
                  <a:pt x="168713" y="235710"/>
                </a:lnTo>
                <a:lnTo>
                  <a:pt x="182778" y="238461"/>
                </a:lnTo>
                <a:lnTo>
                  <a:pt x="199597" y="239467"/>
                </a:lnTo>
                <a:lnTo>
                  <a:pt x="202583" y="238565"/>
                </a:lnTo>
                <a:lnTo>
                  <a:pt x="208440" y="235024"/>
                </a:lnTo>
                <a:lnTo>
                  <a:pt x="217093" y="227674"/>
                </a:lnTo>
                <a:lnTo>
                  <a:pt x="222826" y="222246"/>
                </a:lnTo>
                <a:lnTo>
                  <a:pt x="225688" y="219464"/>
                </a:lnTo>
                <a:lnTo>
                  <a:pt x="227597" y="215705"/>
                </a:lnTo>
                <a:lnTo>
                  <a:pt x="228869" y="211294"/>
                </a:lnTo>
                <a:lnTo>
                  <a:pt x="229717" y="206449"/>
                </a:lnTo>
                <a:lnTo>
                  <a:pt x="231235" y="202265"/>
                </a:lnTo>
                <a:lnTo>
                  <a:pt x="235462" y="195078"/>
                </a:lnTo>
                <a:lnTo>
                  <a:pt x="236970" y="190875"/>
                </a:lnTo>
                <a:lnTo>
                  <a:pt x="237975" y="186168"/>
                </a:lnTo>
                <a:lnTo>
                  <a:pt x="238645" y="181125"/>
                </a:lnTo>
                <a:lnTo>
                  <a:pt x="240044" y="175859"/>
                </a:lnTo>
                <a:lnTo>
                  <a:pt x="241930" y="170442"/>
                </a:lnTo>
                <a:lnTo>
                  <a:pt x="244139" y="164926"/>
                </a:lnTo>
                <a:lnTo>
                  <a:pt x="246564" y="159344"/>
                </a:lnTo>
                <a:lnTo>
                  <a:pt x="251800" y="148062"/>
                </a:lnTo>
                <a:lnTo>
                  <a:pt x="253576" y="143338"/>
                </a:lnTo>
                <a:lnTo>
                  <a:pt x="254762" y="139237"/>
                </a:lnTo>
                <a:lnTo>
                  <a:pt x="255552" y="135551"/>
                </a:lnTo>
                <a:lnTo>
                  <a:pt x="256078" y="131188"/>
                </a:lnTo>
                <a:lnTo>
                  <a:pt x="256428" y="126374"/>
                </a:lnTo>
                <a:lnTo>
                  <a:pt x="256819" y="116898"/>
                </a:lnTo>
                <a:lnTo>
                  <a:pt x="257119" y="103079"/>
                </a:lnTo>
                <a:lnTo>
                  <a:pt x="247250" y="97643"/>
                </a:lnTo>
                <a:lnTo>
                  <a:pt x="255453" y="101637"/>
                </a:lnTo>
                <a:lnTo>
                  <a:pt x="256012" y="102864"/>
                </a:lnTo>
                <a:lnTo>
                  <a:pt x="256800" y="109141"/>
                </a:lnTo>
                <a:lnTo>
                  <a:pt x="256984" y="114319"/>
                </a:lnTo>
                <a:lnTo>
                  <a:pt x="257088" y="127140"/>
                </a:lnTo>
                <a:lnTo>
                  <a:pt x="258054" y="132248"/>
                </a:lnTo>
                <a:lnTo>
                  <a:pt x="259651" y="137559"/>
                </a:lnTo>
                <a:lnTo>
                  <a:pt x="261669" y="143004"/>
                </a:lnTo>
                <a:lnTo>
                  <a:pt x="263014" y="147587"/>
                </a:lnTo>
                <a:lnTo>
                  <a:pt x="263911" y="151594"/>
                </a:lnTo>
                <a:lnTo>
                  <a:pt x="264508" y="155219"/>
                </a:lnTo>
                <a:lnTo>
                  <a:pt x="264906" y="159540"/>
                </a:lnTo>
                <a:lnTo>
                  <a:pt x="265171" y="164325"/>
                </a:lnTo>
                <a:lnTo>
                  <a:pt x="265466" y="173771"/>
                </a:lnTo>
                <a:lnTo>
                  <a:pt x="265598" y="181143"/>
                </a:lnTo>
                <a:lnTo>
                  <a:pt x="266587" y="185396"/>
                </a:lnTo>
                <a:lnTo>
                  <a:pt x="268196" y="190135"/>
                </a:lnTo>
                <a:lnTo>
                  <a:pt x="270223" y="195200"/>
                </a:lnTo>
                <a:lnTo>
                  <a:pt x="271574" y="199529"/>
                </a:lnTo>
                <a:lnTo>
                  <a:pt x="273075" y="206879"/>
                </a:lnTo>
                <a:lnTo>
                  <a:pt x="276281" y="213321"/>
                </a:lnTo>
                <a:lnTo>
                  <a:pt x="280883" y="219359"/>
                </a:lnTo>
                <a:lnTo>
                  <a:pt x="286102" y="225217"/>
                </a:lnTo>
                <a:lnTo>
                  <a:pt x="288828" y="227160"/>
                </a:lnTo>
                <a:lnTo>
                  <a:pt x="297213" y="230848"/>
                </a:lnTo>
                <a:lnTo>
                  <a:pt x="305731" y="236597"/>
                </a:lnTo>
                <a:lnTo>
                  <a:pt x="311434" y="238276"/>
                </a:lnTo>
                <a:lnTo>
                  <a:pt x="314287" y="237771"/>
                </a:lnTo>
                <a:lnTo>
                  <a:pt x="322854" y="233463"/>
                </a:lnTo>
                <a:lnTo>
                  <a:pt x="328570" y="232121"/>
                </a:lnTo>
                <a:lnTo>
                  <a:pt x="334284" y="228984"/>
                </a:lnTo>
                <a:lnTo>
                  <a:pt x="337141" y="226814"/>
                </a:lnTo>
                <a:lnTo>
                  <a:pt x="339046" y="224416"/>
                </a:lnTo>
                <a:lnTo>
                  <a:pt x="340316" y="221863"/>
                </a:lnTo>
                <a:lnTo>
                  <a:pt x="341163" y="219210"/>
                </a:lnTo>
                <a:lnTo>
                  <a:pt x="344643" y="213721"/>
                </a:lnTo>
                <a:lnTo>
                  <a:pt x="349365" y="208107"/>
                </a:lnTo>
                <a:lnTo>
                  <a:pt x="354639" y="202436"/>
                </a:lnTo>
                <a:lnTo>
                  <a:pt x="357379" y="198638"/>
                </a:lnTo>
                <a:lnTo>
                  <a:pt x="360158" y="194201"/>
                </a:lnTo>
                <a:lnTo>
                  <a:pt x="362963" y="189338"/>
                </a:lnTo>
                <a:lnTo>
                  <a:pt x="364833" y="184191"/>
                </a:lnTo>
                <a:lnTo>
                  <a:pt x="366080" y="178855"/>
                </a:lnTo>
                <a:lnTo>
                  <a:pt x="366910" y="173392"/>
                </a:lnTo>
                <a:lnTo>
                  <a:pt x="368417" y="167845"/>
                </a:lnTo>
                <a:lnTo>
                  <a:pt x="370374" y="162243"/>
                </a:lnTo>
                <a:lnTo>
                  <a:pt x="372631" y="156602"/>
                </a:lnTo>
                <a:lnTo>
                  <a:pt x="375088" y="150937"/>
                </a:lnTo>
                <a:lnTo>
                  <a:pt x="380359" y="139563"/>
                </a:lnTo>
                <a:lnTo>
                  <a:pt x="388681" y="122449"/>
                </a:lnTo>
                <a:lnTo>
                  <a:pt x="390550" y="117691"/>
                </a:lnTo>
                <a:lnTo>
                  <a:pt x="391798" y="113566"/>
                </a:lnTo>
                <a:lnTo>
                  <a:pt x="392628" y="109864"/>
                </a:lnTo>
                <a:lnTo>
                  <a:pt x="392230" y="105491"/>
                </a:lnTo>
                <a:lnTo>
                  <a:pt x="391012" y="100670"/>
                </a:lnTo>
                <a:lnTo>
                  <a:pt x="386764" y="88348"/>
                </a:lnTo>
                <a:lnTo>
                  <a:pt x="381476" y="81662"/>
                </a:lnTo>
                <a:lnTo>
                  <a:pt x="377259" y="76870"/>
                </a:lnTo>
                <a:lnTo>
                  <a:pt x="377156" y="84134"/>
                </a:lnTo>
                <a:lnTo>
                  <a:pt x="382230" y="89870"/>
                </a:lnTo>
                <a:lnTo>
                  <a:pt x="386251" y="94067"/>
                </a:lnTo>
                <a:lnTo>
                  <a:pt x="390717" y="101269"/>
                </a:lnTo>
                <a:lnTo>
                  <a:pt x="392702" y="107646"/>
                </a:lnTo>
                <a:lnTo>
                  <a:pt x="393585" y="113655"/>
                </a:lnTo>
                <a:lnTo>
                  <a:pt x="394773" y="117543"/>
                </a:lnTo>
                <a:lnTo>
                  <a:pt x="396517" y="122040"/>
                </a:lnTo>
                <a:lnTo>
                  <a:pt x="398632" y="126943"/>
                </a:lnTo>
                <a:lnTo>
                  <a:pt x="400043" y="132117"/>
                </a:lnTo>
                <a:lnTo>
                  <a:pt x="400982" y="137471"/>
                </a:lnTo>
                <a:lnTo>
                  <a:pt x="401609" y="142946"/>
                </a:lnTo>
                <a:lnTo>
                  <a:pt x="402981" y="147548"/>
                </a:lnTo>
                <a:lnTo>
                  <a:pt x="404846" y="151569"/>
                </a:lnTo>
                <a:lnTo>
                  <a:pt x="409460" y="158576"/>
                </a:lnTo>
                <a:lnTo>
                  <a:pt x="414684" y="164865"/>
                </a:lnTo>
                <a:lnTo>
                  <a:pt x="420183" y="170836"/>
                </a:lnTo>
                <a:lnTo>
                  <a:pt x="422982" y="173761"/>
                </a:lnTo>
                <a:lnTo>
                  <a:pt x="431173" y="179552"/>
                </a:lnTo>
                <a:lnTo>
                  <a:pt x="440210" y="185300"/>
                </a:lnTo>
                <a:lnTo>
                  <a:pt x="447402" y="191030"/>
                </a:lnTo>
                <a:lnTo>
                  <a:pt x="456314" y="196752"/>
                </a:lnTo>
                <a:lnTo>
                  <a:pt x="465670" y="201517"/>
                </a:lnTo>
                <a:lnTo>
                  <a:pt x="473006" y="203635"/>
                </a:lnTo>
                <a:lnTo>
                  <a:pt x="487040" y="204828"/>
                </a:lnTo>
                <a:lnTo>
                  <a:pt x="503264" y="205181"/>
                </a:lnTo>
                <a:lnTo>
                  <a:pt x="515585" y="205286"/>
                </a:lnTo>
                <a:lnTo>
                  <a:pt x="524716" y="202770"/>
                </a:lnTo>
                <a:lnTo>
                  <a:pt x="538029" y="198539"/>
                </a:lnTo>
                <a:lnTo>
                  <a:pt x="541551" y="197945"/>
                </a:lnTo>
                <a:lnTo>
                  <a:pt x="543899" y="196596"/>
                </a:lnTo>
                <a:lnTo>
                  <a:pt x="545465" y="194745"/>
                </a:lnTo>
                <a:lnTo>
                  <a:pt x="546508" y="192558"/>
                </a:lnTo>
                <a:lnTo>
                  <a:pt x="548157" y="191100"/>
                </a:lnTo>
                <a:lnTo>
                  <a:pt x="550208" y="190128"/>
                </a:lnTo>
                <a:lnTo>
                  <a:pt x="557168" y="1881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47"/>
          <p:cNvSpPr/>
          <p:nvPr/>
        </p:nvSpPr>
        <p:spPr>
          <a:xfrm>
            <a:off x="8078161" y="3334711"/>
            <a:ext cx="10948" cy="8565"/>
          </a:xfrm>
          <a:custGeom>
            <a:avLst/>
            <a:gdLst/>
            <a:ahLst/>
            <a:cxnLst/>
            <a:rect l="0" t="0" r="0" b="0"/>
            <a:pathLst>
              <a:path w="10948" h="8565">
                <a:moveTo>
                  <a:pt x="8564" y="8564"/>
                </a:moveTo>
                <a:lnTo>
                  <a:pt x="12" y="12"/>
                </a:lnTo>
                <a:lnTo>
                  <a:pt x="0" y="0"/>
                </a:lnTo>
                <a:lnTo>
                  <a:pt x="8211" y="8211"/>
                </a:lnTo>
                <a:lnTo>
                  <a:pt x="9281" y="8328"/>
                </a:lnTo>
                <a:lnTo>
                  <a:pt x="10947" y="8407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48"/>
          <p:cNvSpPr/>
          <p:nvPr/>
        </p:nvSpPr>
        <p:spPr>
          <a:xfrm>
            <a:off x="8232457" y="3321191"/>
            <a:ext cx="8574" cy="4939"/>
          </a:xfrm>
          <a:custGeom>
            <a:avLst/>
            <a:gdLst/>
            <a:ahLst/>
            <a:cxnLst/>
            <a:rect l="0" t="0" r="0" b="0"/>
            <a:pathLst>
              <a:path w="8574" h="4939">
                <a:moveTo>
                  <a:pt x="0" y="4938"/>
                </a:moveTo>
                <a:lnTo>
                  <a:pt x="4551" y="388"/>
                </a:lnTo>
                <a:lnTo>
                  <a:pt x="5892" y="0"/>
                </a:lnTo>
                <a:lnTo>
                  <a:pt x="6785" y="693"/>
                </a:lnTo>
                <a:lnTo>
                  <a:pt x="8573" y="49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49"/>
          <p:cNvSpPr/>
          <p:nvPr/>
        </p:nvSpPr>
        <p:spPr>
          <a:xfrm>
            <a:off x="4126229" y="3771900"/>
            <a:ext cx="188580" cy="231414"/>
          </a:xfrm>
          <a:custGeom>
            <a:avLst/>
            <a:gdLst/>
            <a:ahLst/>
            <a:cxnLst/>
            <a:rect l="0" t="0" r="0" b="0"/>
            <a:pathLst>
              <a:path w="188580" h="231414">
                <a:moveTo>
                  <a:pt x="180023" y="8572"/>
                </a:moveTo>
                <a:lnTo>
                  <a:pt x="172642" y="8572"/>
                </a:lnTo>
                <a:lnTo>
                  <a:pt x="172245" y="7620"/>
                </a:lnTo>
                <a:lnTo>
                  <a:pt x="171555" y="1191"/>
                </a:lnTo>
                <a:lnTo>
                  <a:pt x="170568" y="794"/>
                </a:lnTo>
                <a:lnTo>
                  <a:pt x="164680" y="156"/>
                </a:lnTo>
                <a:lnTo>
                  <a:pt x="160872" y="46"/>
                </a:lnTo>
                <a:lnTo>
                  <a:pt x="112604" y="0"/>
                </a:lnTo>
                <a:lnTo>
                  <a:pt x="108407" y="952"/>
                </a:lnTo>
                <a:lnTo>
                  <a:pt x="104657" y="2540"/>
                </a:lnTo>
                <a:lnTo>
                  <a:pt x="101204" y="4550"/>
                </a:lnTo>
                <a:lnTo>
                  <a:pt x="97949" y="5891"/>
                </a:lnTo>
                <a:lnTo>
                  <a:pt x="94828" y="6785"/>
                </a:lnTo>
                <a:lnTo>
                  <a:pt x="91793" y="7380"/>
                </a:lnTo>
                <a:lnTo>
                  <a:pt x="88818" y="8730"/>
                </a:lnTo>
                <a:lnTo>
                  <a:pt x="82972" y="12770"/>
                </a:lnTo>
                <a:lnTo>
                  <a:pt x="79128" y="14228"/>
                </a:lnTo>
                <a:lnTo>
                  <a:pt x="74659" y="15200"/>
                </a:lnTo>
                <a:lnTo>
                  <a:pt x="69776" y="15848"/>
                </a:lnTo>
                <a:lnTo>
                  <a:pt x="66520" y="17233"/>
                </a:lnTo>
                <a:lnTo>
                  <a:pt x="64349" y="19108"/>
                </a:lnTo>
                <a:lnTo>
                  <a:pt x="58754" y="26299"/>
                </a:lnTo>
                <a:lnTo>
                  <a:pt x="53736" y="31691"/>
                </a:lnTo>
                <a:lnTo>
                  <a:pt x="42991" y="42709"/>
                </a:lnTo>
                <a:lnTo>
                  <a:pt x="31074" y="54648"/>
                </a:lnTo>
                <a:lnTo>
                  <a:pt x="29289" y="57387"/>
                </a:lnTo>
                <a:lnTo>
                  <a:pt x="27305" y="62970"/>
                </a:lnTo>
                <a:lnTo>
                  <a:pt x="26188" y="66918"/>
                </a:lnTo>
                <a:lnTo>
                  <a:pt x="25858" y="72638"/>
                </a:lnTo>
                <a:lnTo>
                  <a:pt x="26764" y="74143"/>
                </a:lnTo>
                <a:lnTo>
                  <a:pt x="28320" y="75146"/>
                </a:lnTo>
                <a:lnTo>
                  <a:pt x="30310" y="75815"/>
                </a:lnTo>
                <a:lnTo>
                  <a:pt x="35062" y="79098"/>
                </a:lnTo>
                <a:lnTo>
                  <a:pt x="41322" y="84416"/>
                </a:lnTo>
                <a:lnTo>
                  <a:pt x="46957" y="89887"/>
                </a:lnTo>
                <a:lnTo>
                  <a:pt x="49403" y="91357"/>
                </a:lnTo>
                <a:lnTo>
                  <a:pt x="58347" y="94379"/>
                </a:lnTo>
                <a:lnTo>
                  <a:pt x="62711" y="96256"/>
                </a:lnTo>
                <a:lnTo>
                  <a:pt x="67525" y="98461"/>
                </a:lnTo>
                <a:lnTo>
                  <a:pt x="72640" y="99930"/>
                </a:lnTo>
                <a:lnTo>
                  <a:pt x="77954" y="100910"/>
                </a:lnTo>
                <a:lnTo>
                  <a:pt x="83402" y="101563"/>
                </a:lnTo>
                <a:lnTo>
                  <a:pt x="87986" y="101999"/>
                </a:lnTo>
                <a:lnTo>
                  <a:pt x="91995" y="102289"/>
                </a:lnTo>
                <a:lnTo>
                  <a:pt x="95620" y="102483"/>
                </a:lnTo>
                <a:lnTo>
                  <a:pt x="99942" y="103564"/>
                </a:lnTo>
                <a:lnTo>
                  <a:pt x="104729" y="105238"/>
                </a:lnTo>
                <a:lnTo>
                  <a:pt x="109824" y="107306"/>
                </a:lnTo>
                <a:lnTo>
                  <a:pt x="115126" y="109637"/>
                </a:lnTo>
                <a:lnTo>
                  <a:pt x="126097" y="114767"/>
                </a:lnTo>
                <a:lnTo>
                  <a:pt x="131690" y="116516"/>
                </a:lnTo>
                <a:lnTo>
                  <a:pt x="137324" y="117683"/>
                </a:lnTo>
                <a:lnTo>
                  <a:pt x="142984" y="118460"/>
                </a:lnTo>
                <a:lnTo>
                  <a:pt x="147711" y="119931"/>
                </a:lnTo>
                <a:lnTo>
                  <a:pt x="151814" y="121864"/>
                </a:lnTo>
                <a:lnTo>
                  <a:pt x="155502" y="124105"/>
                </a:lnTo>
                <a:lnTo>
                  <a:pt x="159866" y="126551"/>
                </a:lnTo>
                <a:lnTo>
                  <a:pt x="169794" y="131810"/>
                </a:lnTo>
                <a:lnTo>
                  <a:pt x="174156" y="134546"/>
                </a:lnTo>
                <a:lnTo>
                  <a:pt x="178017" y="137322"/>
                </a:lnTo>
                <a:lnTo>
                  <a:pt x="181544" y="140125"/>
                </a:lnTo>
                <a:lnTo>
                  <a:pt x="183894" y="142947"/>
                </a:lnTo>
                <a:lnTo>
                  <a:pt x="185461" y="145780"/>
                </a:lnTo>
                <a:lnTo>
                  <a:pt x="187203" y="151469"/>
                </a:lnTo>
                <a:lnTo>
                  <a:pt x="187977" y="157172"/>
                </a:lnTo>
                <a:lnTo>
                  <a:pt x="188320" y="162881"/>
                </a:lnTo>
                <a:lnTo>
                  <a:pt x="188473" y="168594"/>
                </a:lnTo>
                <a:lnTo>
                  <a:pt x="188579" y="182880"/>
                </a:lnTo>
                <a:lnTo>
                  <a:pt x="187632" y="185737"/>
                </a:lnTo>
                <a:lnTo>
                  <a:pt x="184040" y="191452"/>
                </a:lnTo>
                <a:lnTo>
                  <a:pt x="179269" y="197167"/>
                </a:lnTo>
                <a:lnTo>
                  <a:pt x="176662" y="200025"/>
                </a:lnTo>
                <a:lnTo>
                  <a:pt x="173020" y="202882"/>
                </a:lnTo>
                <a:lnTo>
                  <a:pt x="168687" y="205740"/>
                </a:lnTo>
                <a:lnTo>
                  <a:pt x="163893" y="208597"/>
                </a:lnTo>
                <a:lnTo>
                  <a:pt x="158792" y="211454"/>
                </a:lnTo>
                <a:lnTo>
                  <a:pt x="148044" y="217170"/>
                </a:lnTo>
                <a:lnTo>
                  <a:pt x="131283" y="225742"/>
                </a:lnTo>
                <a:lnTo>
                  <a:pt x="125623" y="227647"/>
                </a:lnTo>
                <a:lnTo>
                  <a:pt x="119944" y="228917"/>
                </a:lnTo>
                <a:lnTo>
                  <a:pt x="114253" y="229764"/>
                </a:lnTo>
                <a:lnTo>
                  <a:pt x="108554" y="230328"/>
                </a:lnTo>
                <a:lnTo>
                  <a:pt x="102849" y="230705"/>
                </a:lnTo>
                <a:lnTo>
                  <a:pt x="97141" y="230955"/>
                </a:lnTo>
                <a:lnTo>
                  <a:pt x="85719" y="231234"/>
                </a:lnTo>
                <a:lnTo>
                  <a:pt x="62864" y="231413"/>
                </a:lnTo>
                <a:lnTo>
                  <a:pt x="58102" y="230475"/>
                </a:lnTo>
                <a:lnTo>
                  <a:pt x="53975" y="228898"/>
                </a:lnTo>
                <a:lnTo>
                  <a:pt x="50271" y="226893"/>
                </a:lnTo>
                <a:lnTo>
                  <a:pt x="46849" y="225557"/>
                </a:lnTo>
                <a:lnTo>
                  <a:pt x="43615" y="224666"/>
                </a:lnTo>
                <a:lnTo>
                  <a:pt x="40507" y="224073"/>
                </a:lnTo>
                <a:lnTo>
                  <a:pt x="36530" y="222724"/>
                </a:lnTo>
                <a:lnTo>
                  <a:pt x="31974" y="220872"/>
                </a:lnTo>
                <a:lnTo>
                  <a:pt x="27031" y="218686"/>
                </a:lnTo>
                <a:lnTo>
                  <a:pt x="22783" y="216275"/>
                </a:lnTo>
                <a:lnTo>
                  <a:pt x="18999" y="213716"/>
                </a:lnTo>
                <a:lnTo>
                  <a:pt x="15524" y="211057"/>
                </a:lnTo>
                <a:lnTo>
                  <a:pt x="12254" y="209285"/>
                </a:lnTo>
                <a:lnTo>
                  <a:pt x="9122" y="208103"/>
                </a:lnTo>
                <a:lnTo>
                  <a:pt x="6082" y="207315"/>
                </a:lnTo>
                <a:lnTo>
                  <a:pt x="4054" y="205838"/>
                </a:lnTo>
                <a:lnTo>
                  <a:pt x="2703" y="203900"/>
                </a:lnTo>
                <a:lnTo>
                  <a:pt x="1202" y="199207"/>
                </a:lnTo>
                <a:lnTo>
                  <a:pt x="534" y="193946"/>
                </a:lnTo>
                <a:lnTo>
                  <a:pt x="238" y="188433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50"/>
          <p:cNvSpPr/>
          <p:nvPr/>
        </p:nvSpPr>
        <p:spPr>
          <a:xfrm>
            <a:off x="4392129" y="3780513"/>
            <a:ext cx="214162" cy="170896"/>
          </a:xfrm>
          <a:custGeom>
            <a:avLst/>
            <a:gdLst/>
            <a:ahLst/>
            <a:cxnLst/>
            <a:rect l="0" t="0" r="0" b="0"/>
            <a:pathLst>
              <a:path w="214162" h="170896">
                <a:moveTo>
                  <a:pt x="137008" y="25677"/>
                </a:moveTo>
                <a:lnTo>
                  <a:pt x="129627" y="18296"/>
                </a:lnTo>
                <a:lnTo>
                  <a:pt x="128965" y="15094"/>
                </a:lnTo>
                <a:lnTo>
                  <a:pt x="128789" y="12906"/>
                </a:lnTo>
                <a:lnTo>
                  <a:pt x="127719" y="10495"/>
                </a:lnTo>
                <a:lnTo>
                  <a:pt x="123989" y="5277"/>
                </a:lnTo>
                <a:lnTo>
                  <a:pt x="121661" y="3504"/>
                </a:lnTo>
                <a:lnTo>
                  <a:pt x="119157" y="2323"/>
                </a:lnTo>
                <a:lnTo>
                  <a:pt x="113834" y="1010"/>
                </a:lnTo>
                <a:lnTo>
                  <a:pt x="108293" y="426"/>
                </a:lnTo>
                <a:lnTo>
                  <a:pt x="102656" y="167"/>
                </a:lnTo>
                <a:lnTo>
                  <a:pt x="94127" y="20"/>
                </a:lnTo>
                <a:lnTo>
                  <a:pt x="91276" y="0"/>
                </a:lnTo>
                <a:lnTo>
                  <a:pt x="87470" y="939"/>
                </a:lnTo>
                <a:lnTo>
                  <a:pt x="83028" y="2517"/>
                </a:lnTo>
                <a:lnTo>
                  <a:pt x="78161" y="4522"/>
                </a:lnTo>
                <a:lnTo>
                  <a:pt x="73012" y="6811"/>
                </a:lnTo>
                <a:lnTo>
                  <a:pt x="62210" y="11895"/>
                </a:lnTo>
                <a:lnTo>
                  <a:pt x="57615" y="15536"/>
                </a:lnTo>
                <a:lnTo>
                  <a:pt x="53599" y="19869"/>
                </a:lnTo>
                <a:lnTo>
                  <a:pt x="49970" y="24662"/>
                </a:lnTo>
                <a:lnTo>
                  <a:pt x="45645" y="29763"/>
                </a:lnTo>
                <a:lnTo>
                  <a:pt x="40857" y="35068"/>
                </a:lnTo>
                <a:lnTo>
                  <a:pt x="35760" y="40510"/>
                </a:lnTo>
                <a:lnTo>
                  <a:pt x="31409" y="46043"/>
                </a:lnTo>
                <a:lnTo>
                  <a:pt x="27556" y="51637"/>
                </a:lnTo>
                <a:lnTo>
                  <a:pt x="24035" y="57271"/>
                </a:lnTo>
                <a:lnTo>
                  <a:pt x="20736" y="61979"/>
                </a:lnTo>
                <a:lnTo>
                  <a:pt x="17583" y="66071"/>
                </a:lnTo>
                <a:lnTo>
                  <a:pt x="14529" y="69751"/>
                </a:lnTo>
                <a:lnTo>
                  <a:pt x="11540" y="74110"/>
                </a:lnTo>
                <a:lnTo>
                  <a:pt x="8595" y="78920"/>
                </a:lnTo>
                <a:lnTo>
                  <a:pt x="5680" y="84032"/>
                </a:lnTo>
                <a:lnTo>
                  <a:pt x="3736" y="89346"/>
                </a:lnTo>
                <a:lnTo>
                  <a:pt x="2440" y="94793"/>
                </a:lnTo>
                <a:lnTo>
                  <a:pt x="1576" y="100329"/>
                </a:lnTo>
                <a:lnTo>
                  <a:pt x="1000" y="105925"/>
                </a:lnTo>
                <a:lnTo>
                  <a:pt x="616" y="111561"/>
                </a:lnTo>
                <a:lnTo>
                  <a:pt x="360" y="117223"/>
                </a:lnTo>
                <a:lnTo>
                  <a:pt x="76" y="128594"/>
                </a:lnTo>
                <a:lnTo>
                  <a:pt x="0" y="134293"/>
                </a:lnTo>
                <a:lnTo>
                  <a:pt x="902" y="139045"/>
                </a:lnTo>
                <a:lnTo>
                  <a:pt x="2455" y="143166"/>
                </a:lnTo>
                <a:lnTo>
                  <a:pt x="4444" y="146865"/>
                </a:lnTo>
                <a:lnTo>
                  <a:pt x="6721" y="150284"/>
                </a:lnTo>
                <a:lnTo>
                  <a:pt x="9193" y="153516"/>
                </a:lnTo>
                <a:lnTo>
                  <a:pt x="11793" y="156623"/>
                </a:lnTo>
                <a:lnTo>
                  <a:pt x="14479" y="159646"/>
                </a:lnTo>
                <a:lnTo>
                  <a:pt x="20003" y="165546"/>
                </a:lnTo>
                <a:lnTo>
                  <a:pt x="22810" y="167501"/>
                </a:lnTo>
                <a:lnTo>
                  <a:pt x="28469" y="169672"/>
                </a:lnTo>
                <a:lnTo>
                  <a:pt x="34158" y="170637"/>
                </a:lnTo>
                <a:lnTo>
                  <a:pt x="37009" y="170895"/>
                </a:lnTo>
                <a:lnTo>
                  <a:pt x="39862" y="170114"/>
                </a:lnTo>
                <a:lnTo>
                  <a:pt x="45572" y="166706"/>
                </a:lnTo>
                <a:lnTo>
                  <a:pt x="49380" y="165416"/>
                </a:lnTo>
                <a:lnTo>
                  <a:pt x="53825" y="164557"/>
                </a:lnTo>
                <a:lnTo>
                  <a:pt x="58692" y="163983"/>
                </a:lnTo>
                <a:lnTo>
                  <a:pt x="63842" y="161696"/>
                </a:lnTo>
                <a:lnTo>
                  <a:pt x="69181" y="158266"/>
                </a:lnTo>
                <a:lnTo>
                  <a:pt x="74645" y="154075"/>
                </a:lnTo>
                <a:lnTo>
                  <a:pt x="79240" y="150328"/>
                </a:lnTo>
                <a:lnTo>
                  <a:pt x="83256" y="146877"/>
                </a:lnTo>
                <a:lnTo>
                  <a:pt x="86886" y="143625"/>
                </a:lnTo>
                <a:lnTo>
                  <a:pt x="95999" y="134930"/>
                </a:lnTo>
                <a:lnTo>
                  <a:pt x="101096" y="129945"/>
                </a:lnTo>
                <a:lnTo>
                  <a:pt x="105447" y="123764"/>
                </a:lnTo>
                <a:lnTo>
                  <a:pt x="109300" y="116785"/>
                </a:lnTo>
                <a:lnTo>
                  <a:pt x="119273" y="95852"/>
                </a:lnTo>
                <a:lnTo>
                  <a:pt x="131177" y="71712"/>
                </a:lnTo>
                <a:lnTo>
                  <a:pt x="133120" y="65892"/>
                </a:lnTo>
                <a:lnTo>
                  <a:pt x="134416" y="60107"/>
                </a:lnTo>
                <a:lnTo>
                  <a:pt x="135280" y="54345"/>
                </a:lnTo>
                <a:lnTo>
                  <a:pt x="136809" y="48599"/>
                </a:lnTo>
                <a:lnTo>
                  <a:pt x="138780" y="42863"/>
                </a:lnTo>
                <a:lnTo>
                  <a:pt x="141047" y="37134"/>
                </a:lnTo>
                <a:lnTo>
                  <a:pt x="142558" y="31410"/>
                </a:lnTo>
                <a:lnTo>
                  <a:pt x="143565" y="25689"/>
                </a:lnTo>
                <a:lnTo>
                  <a:pt x="145183" y="11921"/>
                </a:lnTo>
                <a:lnTo>
                  <a:pt x="144363" y="9838"/>
                </a:lnTo>
                <a:lnTo>
                  <a:pt x="140912" y="4985"/>
                </a:lnTo>
                <a:lnTo>
                  <a:pt x="137351" y="400"/>
                </a:lnTo>
                <a:lnTo>
                  <a:pt x="132559" y="90"/>
                </a:lnTo>
                <a:lnTo>
                  <a:pt x="131184" y="999"/>
                </a:lnTo>
                <a:lnTo>
                  <a:pt x="130268" y="2557"/>
                </a:lnTo>
                <a:lnTo>
                  <a:pt x="129250" y="6829"/>
                </a:lnTo>
                <a:lnTo>
                  <a:pt x="128798" y="11902"/>
                </a:lnTo>
                <a:lnTo>
                  <a:pt x="128677" y="14589"/>
                </a:lnTo>
                <a:lnTo>
                  <a:pt x="128543" y="20114"/>
                </a:lnTo>
                <a:lnTo>
                  <a:pt x="128438" y="73215"/>
                </a:lnTo>
                <a:lnTo>
                  <a:pt x="129390" y="79276"/>
                </a:lnTo>
                <a:lnTo>
                  <a:pt x="130977" y="85222"/>
                </a:lnTo>
                <a:lnTo>
                  <a:pt x="132987" y="91091"/>
                </a:lnTo>
                <a:lnTo>
                  <a:pt x="134328" y="96909"/>
                </a:lnTo>
                <a:lnTo>
                  <a:pt x="135221" y="102692"/>
                </a:lnTo>
                <a:lnTo>
                  <a:pt x="135817" y="108453"/>
                </a:lnTo>
                <a:lnTo>
                  <a:pt x="137167" y="114198"/>
                </a:lnTo>
                <a:lnTo>
                  <a:pt x="139019" y="119934"/>
                </a:lnTo>
                <a:lnTo>
                  <a:pt x="141206" y="125662"/>
                </a:lnTo>
                <a:lnTo>
                  <a:pt x="143617" y="131386"/>
                </a:lnTo>
                <a:lnTo>
                  <a:pt x="146176" y="137107"/>
                </a:lnTo>
                <a:lnTo>
                  <a:pt x="148836" y="142826"/>
                </a:lnTo>
                <a:lnTo>
                  <a:pt x="151560" y="147591"/>
                </a:lnTo>
                <a:lnTo>
                  <a:pt x="154330" y="151721"/>
                </a:lnTo>
                <a:lnTo>
                  <a:pt x="157128" y="155426"/>
                </a:lnTo>
                <a:lnTo>
                  <a:pt x="159947" y="158848"/>
                </a:lnTo>
                <a:lnTo>
                  <a:pt x="162778" y="162083"/>
                </a:lnTo>
                <a:lnTo>
                  <a:pt x="165618" y="165192"/>
                </a:lnTo>
                <a:lnTo>
                  <a:pt x="168464" y="167265"/>
                </a:lnTo>
                <a:lnTo>
                  <a:pt x="174166" y="169567"/>
                </a:lnTo>
                <a:lnTo>
                  <a:pt x="179875" y="170591"/>
                </a:lnTo>
                <a:lnTo>
                  <a:pt x="182731" y="170864"/>
                </a:lnTo>
                <a:lnTo>
                  <a:pt x="185588" y="170093"/>
                </a:lnTo>
                <a:lnTo>
                  <a:pt x="191301" y="166696"/>
                </a:lnTo>
                <a:lnTo>
                  <a:pt x="197016" y="164552"/>
                </a:lnTo>
                <a:lnTo>
                  <a:pt x="199873" y="163980"/>
                </a:lnTo>
                <a:lnTo>
                  <a:pt x="205588" y="160805"/>
                </a:lnTo>
                <a:lnTo>
                  <a:pt x="214161" y="1542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51"/>
          <p:cNvSpPr/>
          <p:nvPr/>
        </p:nvSpPr>
        <p:spPr>
          <a:xfrm>
            <a:off x="4657725" y="3721913"/>
            <a:ext cx="514351" cy="204247"/>
          </a:xfrm>
          <a:custGeom>
            <a:avLst/>
            <a:gdLst/>
            <a:ahLst/>
            <a:cxnLst/>
            <a:rect l="0" t="0" r="0" b="0"/>
            <a:pathLst>
              <a:path w="514351" h="204247">
                <a:moveTo>
                  <a:pt x="0" y="41414"/>
                </a:moveTo>
                <a:lnTo>
                  <a:pt x="8219" y="41414"/>
                </a:lnTo>
                <a:lnTo>
                  <a:pt x="13018" y="45965"/>
                </a:lnTo>
                <a:lnTo>
                  <a:pt x="14394" y="48258"/>
                </a:lnTo>
                <a:lnTo>
                  <a:pt x="15922" y="53346"/>
                </a:lnTo>
                <a:lnTo>
                  <a:pt x="19141" y="58782"/>
                </a:lnTo>
                <a:lnTo>
                  <a:pt x="21333" y="61565"/>
                </a:lnTo>
                <a:lnTo>
                  <a:pt x="22794" y="64373"/>
                </a:lnTo>
                <a:lnTo>
                  <a:pt x="24418" y="70033"/>
                </a:lnTo>
                <a:lnTo>
                  <a:pt x="25804" y="74781"/>
                </a:lnTo>
                <a:lnTo>
                  <a:pt x="29883" y="87676"/>
                </a:lnTo>
                <a:lnTo>
                  <a:pt x="31351" y="94163"/>
                </a:lnTo>
                <a:lnTo>
                  <a:pt x="32331" y="100393"/>
                </a:lnTo>
                <a:lnTo>
                  <a:pt x="32984" y="106450"/>
                </a:lnTo>
                <a:lnTo>
                  <a:pt x="33419" y="112394"/>
                </a:lnTo>
                <a:lnTo>
                  <a:pt x="33709" y="118262"/>
                </a:lnTo>
                <a:lnTo>
                  <a:pt x="34032" y="129861"/>
                </a:lnTo>
                <a:lnTo>
                  <a:pt x="34175" y="141367"/>
                </a:lnTo>
                <a:lnTo>
                  <a:pt x="35165" y="147102"/>
                </a:lnTo>
                <a:lnTo>
                  <a:pt x="36778" y="152830"/>
                </a:lnTo>
                <a:lnTo>
                  <a:pt x="38806" y="158554"/>
                </a:lnTo>
                <a:lnTo>
                  <a:pt x="40158" y="163322"/>
                </a:lnTo>
                <a:lnTo>
                  <a:pt x="41059" y="167454"/>
                </a:lnTo>
                <a:lnTo>
                  <a:pt x="41661" y="171160"/>
                </a:lnTo>
                <a:lnTo>
                  <a:pt x="42061" y="174584"/>
                </a:lnTo>
                <a:lnTo>
                  <a:pt x="42506" y="180929"/>
                </a:lnTo>
                <a:lnTo>
                  <a:pt x="43577" y="183954"/>
                </a:lnTo>
                <a:lnTo>
                  <a:pt x="47307" y="189855"/>
                </a:lnTo>
                <a:lnTo>
                  <a:pt x="51072" y="195204"/>
                </a:lnTo>
                <a:lnTo>
                  <a:pt x="51327" y="191016"/>
                </a:lnTo>
                <a:lnTo>
                  <a:pt x="51413" y="180115"/>
                </a:lnTo>
                <a:lnTo>
                  <a:pt x="51432" y="150614"/>
                </a:lnTo>
                <a:lnTo>
                  <a:pt x="52385" y="143741"/>
                </a:lnTo>
                <a:lnTo>
                  <a:pt x="53973" y="137254"/>
                </a:lnTo>
                <a:lnTo>
                  <a:pt x="55984" y="131025"/>
                </a:lnTo>
                <a:lnTo>
                  <a:pt x="58278" y="124968"/>
                </a:lnTo>
                <a:lnTo>
                  <a:pt x="60759" y="119024"/>
                </a:lnTo>
                <a:lnTo>
                  <a:pt x="63366" y="113156"/>
                </a:lnTo>
                <a:lnTo>
                  <a:pt x="65104" y="107340"/>
                </a:lnTo>
                <a:lnTo>
                  <a:pt x="66263" y="101557"/>
                </a:lnTo>
                <a:lnTo>
                  <a:pt x="67035" y="95797"/>
                </a:lnTo>
                <a:lnTo>
                  <a:pt x="68502" y="90052"/>
                </a:lnTo>
                <a:lnTo>
                  <a:pt x="70433" y="84317"/>
                </a:lnTo>
                <a:lnTo>
                  <a:pt x="72673" y="78588"/>
                </a:lnTo>
                <a:lnTo>
                  <a:pt x="75118" y="73817"/>
                </a:lnTo>
                <a:lnTo>
                  <a:pt x="77701" y="69684"/>
                </a:lnTo>
                <a:lnTo>
                  <a:pt x="80376" y="65975"/>
                </a:lnTo>
                <a:lnTo>
                  <a:pt x="83111" y="63503"/>
                </a:lnTo>
                <a:lnTo>
                  <a:pt x="85887" y="61856"/>
                </a:lnTo>
                <a:lnTo>
                  <a:pt x="91512" y="60024"/>
                </a:lnTo>
                <a:lnTo>
                  <a:pt x="105737" y="58752"/>
                </a:lnTo>
                <a:lnTo>
                  <a:pt x="108591" y="59640"/>
                </a:lnTo>
                <a:lnTo>
                  <a:pt x="114303" y="63167"/>
                </a:lnTo>
                <a:lnTo>
                  <a:pt x="117159" y="66394"/>
                </a:lnTo>
                <a:lnTo>
                  <a:pt x="120016" y="70450"/>
                </a:lnTo>
                <a:lnTo>
                  <a:pt x="122873" y="75059"/>
                </a:lnTo>
                <a:lnTo>
                  <a:pt x="125730" y="79084"/>
                </a:lnTo>
                <a:lnTo>
                  <a:pt x="128587" y="82720"/>
                </a:lnTo>
                <a:lnTo>
                  <a:pt x="131445" y="86096"/>
                </a:lnTo>
                <a:lnTo>
                  <a:pt x="133350" y="90252"/>
                </a:lnTo>
                <a:lnTo>
                  <a:pt x="134620" y="94928"/>
                </a:lnTo>
                <a:lnTo>
                  <a:pt x="135466" y="99950"/>
                </a:lnTo>
                <a:lnTo>
                  <a:pt x="136983" y="105203"/>
                </a:lnTo>
                <a:lnTo>
                  <a:pt x="138947" y="110610"/>
                </a:lnTo>
                <a:lnTo>
                  <a:pt x="141209" y="116120"/>
                </a:lnTo>
                <a:lnTo>
                  <a:pt x="142717" y="121698"/>
                </a:lnTo>
                <a:lnTo>
                  <a:pt x="143722" y="127322"/>
                </a:lnTo>
                <a:lnTo>
                  <a:pt x="144391" y="132976"/>
                </a:lnTo>
                <a:lnTo>
                  <a:pt x="144838" y="138650"/>
                </a:lnTo>
                <a:lnTo>
                  <a:pt x="145136" y="144338"/>
                </a:lnTo>
                <a:lnTo>
                  <a:pt x="145467" y="155738"/>
                </a:lnTo>
                <a:lnTo>
                  <a:pt x="145722" y="189504"/>
                </a:lnTo>
                <a:lnTo>
                  <a:pt x="145731" y="202554"/>
                </a:lnTo>
                <a:lnTo>
                  <a:pt x="144779" y="202181"/>
                </a:lnTo>
                <a:lnTo>
                  <a:pt x="141181" y="199226"/>
                </a:lnTo>
                <a:lnTo>
                  <a:pt x="139841" y="197105"/>
                </a:lnTo>
                <a:lnTo>
                  <a:pt x="138351" y="192207"/>
                </a:lnTo>
                <a:lnTo>
                  <a:pt x="137689" y="186856"/>
                </a:lnTo>
                <a:lnTo>
                  <a:pt x="137513" y="184095"/>
                </a:lnTo>
                <a:lnTo>
                  <a:pt x="137316" y="175948"/>
                </a:lnTo>
                <a:lnTo>
                  <a:pt x="137162" y="116828"/>
                </a:lnTo>
                <a:lnTo>
                  <a:pt x="139067" y="109788"/>
                </a:lnTo>
                <a:lnTo>
                  <a:pt x="142241" y="103189"/>
                </a:lnTo>
                <a:lnTo>
                  <a:pt x="146262" y="96885"/>
                </a:lnTo>
                <a:lnTo>
                  <a:pt x="149895" y="90777"/>
                </a:lnTo>
                <a:lnTo>
                  <a:pt x="153270" y="84800"/>
                </a:lnTo>
                <a:lnTo>
                  <a:pt x="159560" y="73079"/>
                </a:lnTo>
                <a:lnTo>
                  <a:pt x="165530" y="61520"/>
                </a:lnTo>
                <a:lnTo>
                  <a:pt x="168455" y="56723"/>
                </a:lnTo>
                <a:lnTo>
                  <a:pt x="171359" y="52573"/>
                </a:lnTo>
                <a:lnTo>
                  <a:pt x="174247" y="48853"/>
                </a:lnTo>
                <a:lnTo>
                  <a:pt x="177124" y="45421"/>
                </a:lnTo>
                <a:lnTo>
                  <a:pt x="182862" y="39067"/>
                </a:lnTo>
                <a:lnTo>
                  <a:pt x="185725" y="36992"/>
                </a:lnTo>
                <a:lnTo>
                  <a:pt x="191447" y="34686"/>
                </a:lnTo>
                <a:lnTo>
                  <a:pt x="204574" y="33388"/>
                </a:lnTo>
                <a:lnTo>
                  <a:pt x="219232" y="32950"/>
                </a:lnTo>
                <a:lnTo>
                  <a:pt x="225388" y="32890"/>
                </a:lnTo>
                <a:lnTo>
                  <a:pt x="228364" y="33826"/>
                </a:lnTo>
                <a:lnTo>
                  <a:pt x="234210" y="37407"/>
                </a:lnTo>
                <a:lnTo>
                  <a:pt x="239983" y="42173"/>
                </a:lnTo>
                <a:lnTo>
                  <a:pt x="245724" y="47466"/>
                </a:lnTo>
                <a:lnTo>
                  <a:pt x="251450" y="52994"/>
                </a:lnTo>
                <a:lnTo>
                  <a:pt x="254311" y="56754"/>
                </a:lnTo>
                <a:lnTo>
                  <a:pt x="257170" y="61166"/>
                </a:lnTo>
                <a:lnTo>
                  <a:pt x="260029" y="66012"/>
                </a:lnTo>
                <a:lnTo>
                  <a:pt x="261935" y="71148"/>
                </a:lnTo>
                <a:lnTo>
                  <a:pt x="263206" y="76476"/>
                </a:lnTo>
                <a:lnTo>
                  <a:pt x="264053" y="81934"/>
                </a:lnTo>
                <a:lnTo>
                  <a:pt x="264617" y="86525"/>
                </a:lnTo>
                <a:lnTo>
                  <a:pt x="264994" y="90538"/>
                </a:lnTo>
                <a:lnTo>
                  <a:pt x="265245" y="94166"/>
                </a:lnTo>
                <a:lnTo>
                  <a:pt x="265412" y="98489"/>
                </a:lnTo>
                <a:lnTo>
                  <a:pt x="265598" y="108373"/>
                </a:lnTo>
                <a:lnTo>
                  <a:pt x="266600" y="113676"/>
                </a:lnTo>
                <a:lnTo>
                  <a:pt x="268221" y="119116"/>
                </a:lnTo>
                <a:lnTo>
                  <a:pt x="270254" y="124648"/>
                </a:lnTo>
                <a:lnTo>
                  <a:pt x="271609" y="129289"/>
                </a:lnTo>
                <a:lnTo>
                  <a:pt x="272513" y="133335"/>
                </a:lnTo>
                <a:lnTo>
                  <a:pt x="273115" y="136984"/>
                </a:lnTo>
                <a:lnTo>
                  <a:pt x="274469" y="140370"/>
                </a:lnTo>
                <a:lnTo>
                  <a:pt x="278513" y="146672"/>
                </a:lnTo>
                <a:lnTo>
                  <a:pt x="281595" y="151024"/>
                </a:lnTo>
                <a:lnTo>
                  <a:pt x="282315" y="154582"/>
                </a:lnTo>
                <a:lnTo>
                  <a:pt x="282507" y="156864"/>
                </a:lnTo>
                <a:lnTo>
                  <a:pt x="283588" y="158386"/>
                </a:lnTo>
                <a:lnTo>
                  <a:pt x="285261" y="159400"/>
                </a:lnTo>
                <a:lnTo>
                  <a:pt x="287329" y="160077"/>
                </a:lnTo>
                <a:lnTo>
                  <a:pt x="288707" y="161480"/>
                </a:lnTo>
                <a:lnTo>
                  <a:pt x="289626" y="163368"/>
                </a:lnTo>
                <a:lnTo>
                  <a:pt x="290239" y="165579"/>
                </a:lnTo>
                <a:lnTo>
                  <a:pt x="293460" y="170576"/>
                </a:lnTo>
                <a:lnTo>
                  <a:pt x="298738" y="176995"/>
                </a:lnTo>
                <a:lnTo>
                  <a:pt x="308754" y="182657"/>
                </a:lnTo>
                <a:lnTo>
                  <a:pt x="314685" y="185817"/>
                </a:lnTo>
                <a:lnTo>
                  <a:pt x="318612" y="186555"/>
                </a:lnTo>
                <a:lnTo>
                  <a:pt x="328894" y="187030"/>
                </a:lnTo>
                <a:lnTo>
                  <a:pt x="331658" y="186116"/>
                </a:lnTo>
                <a:lnTo>
                  <a:pt x="340098" y="181232"/>
                </a:lnTo>
                <a:lnTo>
                  <a:pt x="354023" y="176559"/>
                </a:lnTo>
                <a:lnTo>
                  <a:pt x="363084" y="171964"/>
                </a:lnTo>
                <a:lnTo>
                  <a:pt x="370285" y="166746"/>
                </a:lnTo>
                <a:lnTo>
                  <a:pt x="374492" y="163069"/>
                </a:lnTo>
                <a:lnTo>
                  <a:pt x="379201" y="158712"/>
                </a:lnTo>
                <a:lnTo>
                  <a:pt x="395896" y="142583"/>
                </a:lnTo>
                <a:lnTo>
                  <a:pt x="409931" y="128646"/>
                </a:lnTo>
                <a:lnTo>
                  <a:pt x="414257" y="122429"/>
                </a:lnTo>
                <a:lnTo>
                  <a:pt x="418094" y="115426"/>
                </a:lnTo>
                <a:lnTo>
                  <a:pt x="428044" y="94459"/>
                </a:lnTo>
                <a:lnTo>
                  <a:pt x="431095" y="88207"/>
                </a:lnTo>
                <a:lnTo>
                  <a:pt x="435035" y="82135"/>
                </a:lnTo>
                <a:lnTo>
                  <a:pt x="439565" y="76181"/>
                </a:lnTo>
                <a:lnTo>
                  <a:pt x="444491" y="70307"/>
                </a:lnTo>
                <a:lnTo>
                  <a:pt x="448727" y="64486"/>
                </a:lnTo>
                <a:lnTo>
                  <a:pt x="452504" y="58700"/>
                </a:lnTo>
                <a:lnTo>
                  <a:pt x="455974" y="52938"/>
                </a:lnTo>
                <a:lnTo>
                  <a:pt x="459240" y="48144"/>
                </a:lnTo>
                <a:lnTo>
                  <a:pt x="462370" y="43996"/>
                </a:lnTo>
                <a:lnTo>
                  <a:pt x="465409" y="40278"/>
                </a:lnTo>
                <a:lnTo>
                  <a:pt x="467435" y="36847"/>
                </a:lnTo>
                <a:lnTo>
                  <a:pt x="469686" y="30494"/>
                </a:lnTo>
                <a:lnTo>
                  <a:pt x="470287" y="26514"/>
                </a:lnTo>
                <a:lnTo>
                  <a:pt x="470686" y="21956"/>
                </a:lnTo>
                <a:lnTo>
                  <a:pt x="471329" y="10054"/>
                </a:lnTo>
                <a:lnTo>
                  <a:pt x="470429" y="8125"/>
                </a:lnTo>
                <a:lnTo>
                  <a:pt x="466890" y="3441"/>
                </a:lnTo>
                <a:lnTo>
                  <a:pt x="464612" y="1812"/>
                </a:lnTo>
                <a:lnTo>
                  <a:pt x="459541" y="0"/>
                </a:lnTo>
                <a:lnTo>
                  <a:pt x="456856" y="470"/>
                </a:lnTo>
                <a:lnTo>
                  <a:pt x="447573" y="5682"/>
                </a:lnTo>
                <a:lnTo>
                  <a:pt x="438316" y="10611"/>
                </a:lnTo>
                <a:lnTo>
                  <a:pt x="434133" y="14211"/>
                </a:lnTo>
                <a:lnTo>
                  <a:pt x="430392" y="18516"/>
                </a:lnTo>
                <a:lnTo>
                  <a:pt x="426946" y="23291"/>
                </a:lnTo>
                <a:lnTo>
                  <a:pt x="422742" y="27427"/>
                </a:lnTo>
                <a:lnTo>
                  <a:pt x="418036" y="31137"/>
                </a:lnTo>
                <a:lnTo>
                  <a:pt x="412993" y="34563"/>
                </a:lnTo>
                <a:lnTo>
                  <a:pt x="408679" y="38752"/>
                </a:lnTo>
                <a:lnTo>
                  <a:pt x="404850" y="43449"/>
                </a:lnTo>
                <a:lnTo>
                  <a:pt x="401345" y="48486"/>
                </a:lnTo>
                <a:lnTo>
                  <a:pt x="398056" y="53749"/>
                </a:lnTo>
                <a:lnTo>
                  <a:pt x="394910" y="59162"/>
                </a:lnTo>
                <a:lnTo>
                  <a:pt x="391861" y="64676"/>
                </a:lnTo>
                <a:lnTo>
                  <a:pt x="389828" y="71210"/>
                </a:lnTo>
                <a:lnTo>
                  <a:pt x="388473" y="78423"/>
                </a:lnTo>
                <a:lnTo>
                  <a:pt x="387569" y="86089"/>
                </a:lnTo>
                <a:lnTo>
                  <a:pt x="386014" y="93105"/>
                </a:lnTo>
                <a:lnTo>
                  <a:pt x="384025" y="99687"/>
                </a:lnTo>
                <a:lnTo>
                  <a:pt x="381747" y="105980"/>
                </a:lnTo>
                <a:lnTo>
                  <a:pt x="380228" y="112081"/>
                </a:lnTo>
                <a:lnTo>
                  <a:pt x="379215" y="118053"/>
                </a:lnTo>
                <a:lnTo>
                  <a:pt x="378540" y="123939"/>
                </a:lnTo>
                <a:lnTo>
                  <a:pt x="379042" y="129768"/>
                </a:lnTo>
                <a:lnTo>
                  <a:pt x="380330" y="135559"/>
                </a:lnTo>
                <a:lnTo>
                  <a:pt x="382141" y="141325"/>
                </a:lnTo>
                <a:lnTo>
                  <a:pt x="383348" y="146121"/>
                </a:lnTo>
                <a:lnTo>
                  <a:pt x="384152" y="150271"/>
                </a:lnTo>
                <a:lnTo>
                  <a:pt x="384689" y="153991"/>
                </a:lnTo>
                <a:lnTo>
                  <a:pt x="385047" y="158375"/>
                </a:lnTo>
                <a:lnTo>
                  <a:pt x="385285" y="163203"/>
                </a:lnTo>
                <a:lnTo>
                  <a:pt x="385444" y="168327"/>
                </a:lnTo>
                <a:lnTo>
                  <a:pt x="386503" y="172695"/>
                </a:lnTo>
                <a:lnTo>
                  <a:pt x="388161" y="176560"/>
                </a:lnTo>
                <a:lnTo>
                  <a:pt x="390219" y="180089"/>
                </a:lnTo>
                <a:lnTo>
                  <a:pt x="393496" y="183394"/>
                </a:lnTo>
                <a:lnTo>
                  <a:pt x="402217" y="189606"/>
                </a:lnTo>
                <a:lnTo>
                  <a:pt x="409903" y="195542"/>
                </a:lnTo>
                <a:lnTo>
                  <a:pt x="413286" y="198459"/>
                </a:lnTo>
                <a:lnTo>
                  <a:pt x="417447" y="200403"/>
                </a:lnTo>
                <a:lnTo>
                  <a:pt x="427149" y="202563"/>
                </a:lnTo>
                <a:lnTo>
                  <a:pt x="437811" y="203524"/>
                </a:lnTo>
                <a:lnTo>
                  <a:pt x="451984" y="204064"/>
                </a:lnTo>
                <a:lnTo>
                  <a:pt x="467296" y="204224"/>
                </a:lnTo>
                <a:lnTo>
                  <a:pt x="474408" y="204246"/>
                </a:lnTo>
                <a:lnTo>
                  <a:pt x="480102" y="203309"/>
                </a:lnTo>
                <a:lnTo>
                  <a:pt x="493619" y="198391"/>
                </a:lnTo>
                <a:lnTo>
                  <a:pt x="498624" y="197501"/>
                </a:lnTo>
                <a:lnTo>
                  <a:pt x="514350" y="19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52"/>
          <p:cNvSpPr/>
          <p:nvPr/>
        </p:nvSpPr>
        <p:spPr>
          <a:xfrm>
            <a:off x="5429263" y="3746289"/>
            <a:ext cx="557200" cy="203925"/>
          </a:xfrm>
          <a:custGeom>
            <a:avLst/>
            <a:gdLst/>
            <a:ahLst/>
            <a:cxnLst/>
            <a:rect l="0" t="0" r="0" b="0"/>
            <a:pathLst>
              <a:path w="557200" h="203925">
                <a:moveTo>
                  <a:pt x="137146" y="17038"/>
                </a:moveTo>
                <a:lnTo>
                  <a:pt x="129765" y="9657"/>
                </a:lnTo>
                <a:lnTo>
                  <a:pt x="116074" y="7748"/>
                </a:lnTo>
                <a:lnTo>
                  <a:pt x="105291" y="2644"/>
                </a:lnTo>
                <a:lnTo>
                  <a:pt x="91407" y="708"/>
                </a:lnTo>
                <a:lnTo>
                  <a:pt x="75160" y="54"/>
                </a:lnTo>
                <a:lnTo>
                  <a:pt x="70104" y="0"/>
                </a:lnTo>
                <a:lnTo>
                  <a:pt x="65782" y="917"/>
                </a:lnTo>
                <a:lnTo>
                  <a:pt x="58439" y="4476"/>
                </a:lnTo>
                <a:lnTo>
                  <a:pt x="52000" y="9232"/>
                </a:lnTo>
                <a:lnTo>
                  <a:pt x="45012" y="14521"/>
                </a:lnTo>
                <a:lnTo>
                  <a:pt x="35555" y="20047"/>
                </a:lnTo>
                <a:lnTo>
                  <a:pt x="27543" y="25678"/>
                </a:lnTo>
                <a:lnTo>
                  <a:pt x="20806" y="31355"/>
                </a:lnTo>
                <a:lnTo>
                  <a:pt x="14637" y="37054"/>
                </a:lnTo>
                <a:lnTo>
                  <a:pt x="11659" y="40860"/>
                </a:lnTo>
                <a:lnTo>
                  <a:pt x="8721" y="45302"/>
                </a:lnTo>
                <a:lnTo>
                  <a:pt x="5809" y="50168"/>
                </a:lnTo>
                <a:lnTo>
                  <a:pt x="3868" y="54365"/>
                </a:lnTo>
                <a:lnTo>
                  <a:pt x="2574" y="58115"/>
                </a:lnTo>
                <a:lnTo>
                  <a:pt x="1712" y="61568"/>
                </a:lnTo>
                <a:lnTo>
                  <a:pt x="1136" y="65775"/>
                </a:lnTo>
                <a:lnTo>
                  <a:pt x="754" y="70484"/>
                </a:lnTo>
                <a:lnTo>
                  <a:pt x="328" y="79844"/>
                </a:lnTo>
                <a:lnTo>
                  <a:pt x="138" y="87180"/>
                </a:lnTo>
                <a:lnTo>
                  <a:pt x="0" y="117439"/>
                </a:lnTo>
                <a:lnTo>
                  <a:pt x="948" y="122072"/>
                </a:lnTo>
                <a:lnTo>
                  <a:pt x="2532" y="126113"/>
                </a:lnTo>
                <a:lnTo>
                  <a:pt x="4541" y="129760"/>
                </a:lnTo>
                <a:lnTo>
                  <a:pt x="6833" y="133143"/>
                </a:lnTo>
                <a:lnTo>
                  <a:pt x="11919" y="139443"/>
                </a:lnTo>
                <a:lnTo>
                  <a:pt x="17355" y="145418"/>
                </a:lnTo>
                <a:lnTo>
                  <a:pt x="20138" y="148344"/>
                </a:lnTo>
                <a:lnTo>
                  <a:pt x="28310" y="154137"/>
                </a:lnTo>
                <a:lnTo>
                  <a:pt x="37340" y="159886"/>
                </a:lnTo>
                <a:lnTo>
                  <a:pt x="44528" y="165616"/>
                </a:lnTo>
                <a:lnTo>
                  <a:pt x="48731" y="167525"/>
                </a:lnTo>
                <a:lnTo>
                  <a:pt x="58481" y="169646"/>
                </a:lnTo>
                <a:lnTo>
                  <a:pt x="74680" y="170840"/>
                </a:lnTo>
                <a:lnTo>
                  <a:pt x="86994" y="171194"/>
                </a:lnTo>
                <a:lnTo>
                  <a:pt x="98664" y="168737"/>
                </a:lnTo>
                <a:lnTo>
                  <a:pt x="112423" y="165422"/>
                </a:lnTo>
                <a:lnTo>
                  <a:pt x="124889" y="163949"/>
                </a:lnTo>
                <a:lnTo>
                  <a:pt x="136779" y="160754"/>
                </a:lnTo>
                <a:lnTo>
                  <a:pt x="142616" y="158569"/>
                </a:lnTo>
                <a:lnTo>
                  <a:pt x="148413" y="155207"/>
                </a:lnTo>
                <a:lnTo>
                  <a:pt x="154183" y="151061"/>
                </a:lnTo>
                <a:lnTo>
                  <a:pt x="159934" y="146391"/>
                </a:lnTo>
                <a:lnTo>
                  <a:pt x="164721" y="142326"/>
                </a:lnTo>
                <a:lnTo>
                  <a:pt x="168864" y="138664"/>
                </a:lnTo>
                <a:lnTo>
                  <a:pt x="172579" y="135269"/>
                </a:lnTo>
                <a:lnTo>
                  <a:pt x="181787" y="126418"/>
                </a:lnTo>
                <a:lnTo>
                  <a:pt x="198670" y="109764"/>
                </a:lnTo>
                <a:lnTo>
                  <a:pt x="201975" y="105525"/>
                </a:lnTo>
                <a:lnTo>
                  <a:pt x="205130" y="100795"/>
                </a:lnTo>
                <a:lnTo>
                  <a:pt x="208187" y="95736"/>
                </a:lnTo>
                <a:lnTo>
                  <a:pt x="211176" y="91411"/>
                </a:lnTo>
                <a:lnTo>
                  <a:pt x="214123" y="87575"/>
                </a:lnTo>
                <a:lnTo>
                  <a:pt x="217039" y="84065"/>
                </a:lnTo>
                <a:lnTo>
                  <a:pt x="219936" y="79820"/>
                </a:lnTo>
                <a:lnTo>
                  <a:pt x="222819" y="75085"/>
                </a:lnTo>
                <a:lnTo>
                  <a:pt x="225694" y="70024"/>
                </a:lnTo>
                <a:lnTo>
                  <a:pt x="228564" y="65697"/>
                </a:lnTo>
                <a:lnTo>
                  <a:pt x="231429" y="61860"/>
                </a:lnTo>
                <a:lnTo>
                  <a:pt x="234291" y="58349"/>
                </a:lnTo>
                <a:lnTo>
                  <a:pt x="236200" y="54104"/>
                </a:lnTo>
                <a:lnTo>
                  <a:pt x="237472" y="49369"/>
                </a:lnTo>
                <a:lnTo>
                  <a:pt x="238320" y="44307"/>
                </a:lnTo>
                <a:lnTo>
                  <a:pt x="238886" y="39980"/>
                </a:lnTo>
                <a:lnTo>
                  <a:pt x="239263" y="36142"/>
                </a:lnTo>
                <a:lnTo>
                  <a:pt x="239514" y="32632"/>
                </a:lnTo>
                <a:lnTo>
                  <a:pt x="238729" y="30291"/>
                </a:lnTo>
                <a:lnTo>
                  <a:pt x="237253" y="28731"/>
                </a:lnTo>
                <a:lnTo>
                  <a:pt x="233073" y="26045"/>
                </a:lnTo>
                <a:lnTo>
                  <a:pt x="228041" y="21676"/>
                </a:lnTo>
                <a:lnTo>
                  <a:pt x="225365" y="20130"/>
                </a:lnTo>
                <a:lnTo>
                  <a:pt x="219853" y="18412"/>
                </a:lnTo>
                <a:lnTo>
                  <a:pt x="218001" y="18907"/>
                </a:lnTo>
                <a:lnTo>
                  <a:pt x="216767" y="20189"/>
                </a:lnTo>
                <a:lnTo>
                  <a:pt x="215945" y="21996"/>
                </a:lnTo>
                <a:lnTo>
                  <a:pt x="214444" y="23201"/>
                </a:lnTo>
                <a:lnTo>
                  <a:pt x="212490" y="24004"/>
                </a:lnTo>
                <a:lnTo>
                  <a:pt x="210236" y="24540"/>
                </a:lnTo>
                <a:lnTo>
                  <a:pt x="202650" y="30214"/>
                </a:lnTo>
                <a:lnTo>
                  <a:pt x="193882" y="38135"/>
                </a:lnTo>
                <a:lnTo>
                  <a:pt x="186810" y="44829"/>
                </a:lnTo>
                <a:lnTo>
                  <a:pt x="183590" y="49853"/>
                </a:lnTo>
                <a:lnTo>
                  <a:pt x="180492" y="56060"/>
                </a:lnTo>
                <a:lnTo>
                  <a:pt x="177473" y="63055"/>
                </a:lnTo>
                <a:lnTo>
                  <a:pt x="175461" y="69624"/>
                </a:lnTo>
                <a:lnTo>
                  <a:pt x="174120" y="75907"/>
                </a:lnTo>
                <a:lnTo>
                  <a:pt x="173226" y="82002"/>
                </a:lnTo>
                <a:lnTo>
                  <a:pt x="171677" y="87970"/>
                </a:lnTo>
                <a:lnTo>
                  <a:pt x="169692" y="93853"/>
                </a:lnTo>
                <a:lnTo>
                  <a:pt x="167415" y="99681"/>
                </a:lnTo>
                <a:lnTo>
                  <a:pt x="165899" y="105471"/>
                </a:lnTo>
                <a:lnTo>
                  <a:pt x="164887" y="111236"/>
                </a:lnTo>
                <a:lnTo>
                  <a:pt x="164213" y="116984"/>
                </a:lnTo>
                <a:lnTo>
                  <a:pt x="163763" y="123674"/>
                </a:lnTo>
                <a:lnTo>
                  <a:pt x="163464" y="130991"/>
                </a:lnTo>
                <a:lnTo>
                  <a:pt x="163264" y="138726"/>
                </a:lnTo>
                <a:lnTo>
                  <a:pt x="164083" y="145789"/>
                </a:lnTo>
                <a:lnTo>
                  <a:pt x="165581" y="152402"/>
                </a:lnTo>
                <a:lnTo>
                  <a:pt x="167533" y="158716"/>
                </a:lnTo>
                <a:lnTo>
                  <a:pt x="168834" y="163877"/>
                </a:lnTo>
                <a:lnTo>
                  <a:pt x="169702" y="168271"/>
                </a:lnTo>
                <a:lnTo>
                  <a:pt x="170280" y="172152"/>
                </a:lnTo>
                <a:lnTo>
                  <a:pt x="172570" y="175693"/>
                </a:lnTo>
                <a:lnTo>
                  <a:pt x="176003" y="179005"/>
                </a:lnTo>
                <a:lnTo>
                  <a:pt x="183943" y="185226"/>
                </a:lnTo>
                <a:lnTo>
                  <a:pt x="190648" y="191166"/>
                </a:lnTo>
                <a:lnTo>
                  <a:pt x="199343" y="196981"/>
                </a:lnTo>
                <a:lnTo>
                  <a:pt x="208604" y="201788"/>
                </a:lnTo>
                <a:lnTo>
                  <a:pt x="215895" y="203924"/>
                </a:lnTo>
                <a:lnTo>
                  <a:pt x="220126" y="203541"/>
                </a:lnTo>
                <a:lnTo>
                  <a:pt x="235181" y="198452"/>
                </a:lnTo>
                <a:lnTo>
                  <a:pt x="246123" y="193551"/>
                </a:lnTo>
                <a:lnTo>
                  <a:pt x="254795" y="188199"/>
                </a:lnTo>
                <a:lnTo>
                  <a:pt x="262777" y="182644"/>
                </a:lnTo>
                <a:lnTo>
                  <a:pt x="272675" y="177001"/>
                </a:lnTo>
                <a:lnTo>
                  <a:pt x="283424" y="171318"/>
                </a:lnTo>
                <a:lnTo>
                  <a:pt x="288957" y="168468"/>
                </a:lnTo>
                <a:lnTo>
                  <a:pt x="293599" y="164664"/>
                </a:lnTo>
                <a:lnTo>
                  <a:pt x="297645" y="160223"/>
                </a:lnTo>
                <a:lnTo>
                  <a:pt x="301296" y="155357"/>
                </a:lnTo>
                <a:lnTo>
                  <a:pt x="304682" y="150208"/>
                </a:lnTo>
                <a:lnTo>
                  <a:pt x="307892" y="144871"/>
                </a:lnTo>
                <a:lnTo>
                  <a:pt x="310985" y="139407"/>
                </a:lnTo>
                <a:lnTo>
                  <a:pt x="314951" y="133860"/>
                </a:lnTo>
                <a:lnTo>
                  <a:pt x="319500" y="128257"/>
                </a:lnTo>
                <a:lnTo>
                  <a:pt x="324438" y="122617"/>
                </a:lnTo>
                <a:lnTo>
                  <a:pt x="328683" y="116951"/>
                </a:lnTo>
                <a:lnTo>
                  <a:pt x="332465" y="111269"/>
                </a:lnTo>
                <a:lnTo>
                  <a:pt x="335938" y="105577"/>
                </a:lnTo>
                <a:lnTo>
                  <a:pt x="338255" y="99876"/>
                </a:lnTo>
                <a:lnTo>
                  <a:pt x="339798" y="94171"/>
                </a:lnTo>
                <a:lnTo>
                  <a:pt x="340828" y="88462"/>
                </a:lnTo>
                <a:lnTo>
                  <a:pt x="342467" y="83704"/>
                </a:lnTo>
                <a:lnTo>
                  <a:pt x="344512" y="79580"/>
                </a:lnTo>
                <a:lnTo>
                  <a:pt x="346827" y="75878"/>
                </a:lnTo>
                <a:lnTo>
                  <a:pt x="348371" y="72457"/>
                </a:lnTo>
                <a:lnTo>
                  <a:pt x="350086" y="66116"/>
                </a:lnTo>
                <a:lnTo>
                  <a:pt x="351497" y="64044"/>
                </a:lnTo>
                <a:lnTo>
                  <a:pt x="353389" y="62663"/>
                </a:lnTo>
                <a:lnTo>
                  <a:pt x="355604" y="61742"/>
                </a:lnTo>
                <a:lnTo>
                  <a:pt x="363270" y="55895"/>
                </a:lnTo>
                <a:lnTo>
                  <a:pt x="365048" y="55325"/>
                </a:lnTo>
                <a:lnTo>
                  <a:pt x="366234" y="55898"/>
                </a:lnTo>
                <a:lnTo>
                  <a:pt x="367024" y="57232"/>
                </a:lnTo>
                <a:lnTo>
                  <a:pt x="368503" y="58122"/>
                </a:lnTo>
                <a:lnTo>
                  <a:pt x="372687" y="59110"/>
                </a:lnTo>
                <a:lnTo>
                  <a:pt x="374183" y="60326"/>
                </a:lnTo>
                <a:lnTo>
                  <a:pt x="375181" y="62089"/>
                </a:lnTo>
                <a:lnTo>
                  <a:pt x="376289" y="66588"/>
                </a:lnTo>
                <a:lnTo>
                  <a:pt x="376782" y="71763"/>
                </a:lnTo>
                <a:lnTo>
                  <a:pt x="377866" y="74476"/>
                </a:lnTo>
                <a:lnTo>
                  <a:pt x="381611" y="80031"/>
                </a:lnTo>
                <a:lnTo>
                  <a:pt x="382990" y="83798"/>
                </a:lnTo>
                <a:lnTo>
                  <a:pt x="383910" y="88215"/>
                </a:lnTo>
                <a:lnTo>
                  <a:pt x="384523" y="93065"/>
                </a:lnTo>
                <a:lnTo>
                  <a:pt x="384932" y="98203"/>
                </a:lnTo>
                <a:lnTo>
                  <a:pt x="385204" y="103533"/>
                </a:lnTo>
                <a:lnTo>
                  <a:pt x="385386" y="108991"/>
                </a:lnTo>
                <a:lnTo>
                  <a:pt x="386459" y="115488"/>
                </a:lnTo>
                <a:lnTo>
                  <a:pt x="388128" y="122676"/>
                </a:lnTo>
                <a:lnTo>
                  <a:pt x="390192" y="130326"/>
                </a:lnTo>
                <a:lnTo>
                  <a:pt x="391569" y="137331"/>
                </a:lnTo>
                <a:lnTo>
                  <a:pt x="392487" y="143906"/>
                </a:lnTo>
                <a:lnTo>
                  <a:pt x="393098" y="150194"/>
                </a:lnTo>
                <a:lnTo>
                  <a:pt x="393506" y="156291"/>
                </a:lnTo>
                <a:lnTo>
                  <a:pt x="393778" y="162261"/>
                </a:lnTo>
                <a:lnTo>
                  <a:pt x="394161" y="177225"/>
                </a:lnTo>
                <a:lnTo>
                  <a:pt x="394321" y="196817"/>
                </a:lnTo>
                <a:lnTo>
                  <a:pt x="394321" y="197012"/>
                </a:lnTo>
                <a:lnTo>
                  <a:pt x="394321" y="185124"/>
                </a:lnTo>
                <a:lnTo>
                  <a:pt x="395274" y="181483"/>
                </a:lnTo>
                <a:lnTo>
                  <a:pt x="396862" y="177151"/>
                </a:lnTo>
                <a:lnTo>
                  <a:pt x="398873" y="172357"/>
                </a:lnTo>
                <a:lnTo>
                  <a:pt x="400213" y="167257"/>
                </a:lnTo>
                <a:lnTo>
                  <a:pt x="401107" y="161951"/>
                </a:lnTo>
                <a:lnTo>
                  <a:pt x="401703" y="156509"/>
                </a:lnTo>
                <a:lnTo>
                  <a:pt x="403052" y="150976"/>
                </a:lnTo>
                <a:lnTo>
                  <a:pt x="404905" y="145383"/>
                </a:lnTo>
                <a:lnTo>
                  <a:pt x="407092" y="139749"/>
                </a:lnTo>
                <a:lnTo>
                  <a:pt x="409503" y="134088"/>
                </a:lnTo>
                <a:lnTo>
                  <a:pt x="414722" y="122718"/>
                </a:lnTo>
                <a:lnTo>
                  <a:pt x="418399" y="117018"/>
                </a:lnTo>
                <a:lnTo>
                  <a:pt x="422756" y="111315"/>
                </a:lnTo>
                <a:lnTo>
                  <a:pt x="427565" y="105606"/>
                </a:lnTo>
                <a:lnTo>
                  <a:pt x="431724" y="99896"/>
                </a:lnTo>
                <a:lnTo>
                  <a:pt x="435449" y="94184"/>
                </a:lnTo>
                <a:lnTo>
                  <a:pt x="438885" y="88471"/>
                </a:lnTo>
                <a:lnTo>
                  <a:pt x="443080" y="83710"/>
                </a:lnTo>
                <a:lnTo>
                  <a:pt x="447782" y="79584"/>
                </a:lnTo>
                <a:lnTo>
                  <a:pt x="457135" y="73411"/>
                </a:lnTo>
                <a:lnTo>
                  <a:pt x="464466" y="70668"/>
                </a:lnTo>
                <a:lnTo>
                  <a:pt x="476933" y="68907"/>
                </a:lnTo>
                <a:lnTo>
                  <a:pt x="482791" y="68666"/>
                </a:lnTo>
                <a:lnTo>
                  <a:pt x="485686" y="69554"/>
                </a:lnTo>
                <a:lnTo>
                  <a:pt x="491443" y="73081"/>
                </a:lnTo>
                <a:lnTo>
                  <a:pt x="497177" y="77824"/>
                </a:lnTo>
                <a:lnTo>
                  <a:pt x="500039" y="80422"/>
                </a:lnTo>
                <a:lnTo>
                  <a:pt x="502900" y="84059"/>
                </a:lnTo>
                <a:lnTo>
                  <a:pt x="505760" y="88389"/>
                </a:lnTo>
                <a:lnTo>
                  <a:pt x="508619" y="93180"/>
                </a:lnTo>
                <a:lnTo>
                  <a:pt x="510525" y="98280"/>
                </a:lnTo>
                <a:lnTo>
                  <a:pt x="511795" y="103584"/>
                </a:lnTo>
                <a:lnTo>
                  <a:pt x="512642" y="109025"/>
                </a:lnTo>
                <a:lnTo>
                  <a:pt x="513207" y="114558"/>
                </a:lnTo>
                <a:lnTo>
                  <a:pt x="513583" y="120151"/>
                </a:lnTo>
                <a:lnTo>
                  <a:pt x="513835" y="125785"/>
                </a:lnTo>
                <a:lnTo>
                  <a:pt x="514954" y="131446"/>
                </a:lnTo>
                <a:lnTo>
                  <a:pt x="516653" y="137125"/>
                </a:lnTo>
                <a:lnTo>
                  <a:pt x="518739" y="142816"/>
                </a:lnTo>
                <a:lnTo>
                  <a:pt x="520129" y="147562"/>
                </a:lnTo>
                <a:lnTo>
                  <a:pt x="521056" y="151680"/>
                </a:lnTo>
                <a:lnTo>
                  <a:pt x="521674" y="155376"/>
                </a:lnTo>
                <a:lnTo>
                  <a:pt x="523038" y="159746"/>
                </a:lnTo>
                <a:lnTo>
                  <a:pt x="524900" y="164564"/>
                </a:lnTo>
                <a:lnTo>
                  <a:pt x="527094" y="169682"/>
                </a:lnTo>
                <a:lnTo>
                  <a:pt x="528557" y="174045"/>
                </a:lnTo>
                <a:lnTo>
                  <a:pt x="529531" y="177907"/>
                </a:lnTo>
                <a:lnTo>
                  <a:pt x="530181" y="181434"/>
                </a:lnTo>
                <a:lnTo>
                  <a:pt x="531567" y="183786"/>
                </a:lnTo>
                <a:lnTo>
                  <a:pt x="533443" y="185353"/>
                </a:lnTo>
                <a:lnTo>
                  <a:pt x="535647" y="186398"/>
                </a:lnTo>
                <a:lnTo>
                  <a:pt x="543299" y="192420"/>
                </a:lnTo>
                <a:lnTo>
                  <a:pt x="546028" y="193967"/>
                </a:lnTo>
                <a:lnTo>
                  <a:pt x="557199" y="1970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53"/>
          <p:cNvSpPr/>
          <p:nvPr/>
        </p:nvSpPr>
        <p:spPr>
          <a:xfrm>
            <a:off x="6080759" y="3711892"/>
            <a:ext cx="8574" cy="231459"/>
          </a:xfrm>
          <a:custGeom>
            <a:avLst/>
            <a:gdLst/>
            <a:ahLst/>
            <a:cxnLst/>
            <a:rect l="0" t="0" r="0" b="0"/>
            <a:pathLst>
              <a:path w="8574" h="231459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1" y="10583"/>
                </a:lnTo>
                <a:lnTo>
                  <a:pt x="4552" y="12770"/>
                </a:lnTo>
                <a:lnTo>
                  <a:pt x="5892" y="16134"/>
                </a:lnTo>
                <a:lnTo>
                  <a:pt x="6786" y="20281"/>
                </a:lnTo>
                <a:lnTo>
                  <a:pt x="7382" y="24950"/>
                </a:lnTo>
                <a:lnTo>
                  <a:pt x="7779" y="29016"/>
                </a:lnTo>
                <a:lnTo>
                  <a:pt x="8044" y="32679"/>
                </a:lnTo>
                <a:lnTo>
                  <a:pt x="8220" y="36074"/>
                </a:lnTo>
                <a:lnTo>
                  <a:pt x="8416" y="47465"/>
                </a:lnTo>
                <a:lnTo>
                  <a:pt x="8573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54"/>
          <p:cNvSpPr/>
          <p:nvPr/>
        </p:nvSpPr>
        <p:spPr>
          <a:xfrm>
            <a:off x="6012179" y="3732935"/>
            <a:ext cx="325756" cy="184537"/>
          </a:xfrm>
          <a:custGeom>
            <a:avLst/>
            <a:gdLst/>
            <a:ahLst/>
            <a:cxnLst/>
            <a:rect l="0" t="0" r="0" b="0"/>
            <a:pathLst>
              <a:path w="325756" h="184537">
                <a:moveTo>
                  <a:pt x="0" y="73255"/>
                </a:moveTo>
                <a:lnTo>
                  <a:pt x="4551" y="73255"/>
                </a:lnTo>
                <a:lnTo>
                  <a:pt x="6844" y="74207"/>
                </a:lnTo>
                <a:lnTo>
                  <a:pt x="14622" y="79146"/>
                </a:lnTo>
                <a:lnTo>
                  <a:pt x="20152" y="80636"/>
                </a:lnTo>
                <a:lnTo>
                  <a:pt x="28324" y="81298"/>
                </a:lnTo>
                <a:lnTo>
                  <a:pt x="38306" y="81592"/>
                </a:lnTo>
                <a:lnTo>
                  <a:pt x="70426" y="81796"/>
                </a:lnTo>
                <a:lnTo>
                  <a:pt x="78384" y="82759"/>
                </a:lnTo>
                <a:lnTo>
                  <a:pt x="86546" y="84354"/>
                </a:lnTo>
                <a:lnTo>
                  <a:pt x="94845" y="86369"/>
                </a:lnTo>
                <a:lnTo>
                  <a:pt x="103235" y="86760"/>
                </a:lnTo>
                <a:lnTo>
                  <a:pt x="111686" y="86068"/>
                </a:lnTo>
                <a:lnTo>
                  <a:pt x="120178" y="84655"/>
                </a:lnTo>
                <a:lnTo>
                  <a:pt x="128696" y="83712"/>
                </a:lnTo>
                <a:lnTo>
                  <a:pt x="137233" y="83084"/>
                </a:lnTo>
                <a:lnTo>
                  <a:pt x="145781" y="82665"/>
                </a:lnTo>
                <a:lnTo>
                  <a:pt x="154338" y="81433"/>
                </a:lnTo>
                <a:lnTo>
                  <a:pt x="162899" y="79659"/>
                </a:lnTo>
                <a:lnTo>
                  <a:pt x="171465" y="77525"/>
                </a:lnTo>
                <a:lnTo>
                  <a:pt x="180032" y="75149"/>
                </a:lnTo>
                <a:lnTo>
                  <a:pt x="197172" y="69969"/>
                </a:lnTo>
                <a:lnTo>
                  <a:pt x="248603" y="53214"/>
                </a:lnTo>
                <a:lnTo>
                  <a:pt x="255271" y="50370"/>
                </a:lnTo>
                <a:lnTo>
                  <a:pt x="265219" y="44668"/>
                </a:lnTo>
                <a:lnTo>
                  <a:pt x="275355" y="41500"/>
                </a:lnTo>
                <a:lnTo>
                  <a:pt x="280725" y="40655"/>
                </a:lnTo>
                <a:lnTo>
                  <a:pt x="286210" y="39139"/>
                </a:lnTo>
                <a:lnTo>
                  <a:pt x="291772" y="37176"/>
                </a:lnTo>
                <a:lnTo>
                  <a:pt x="297385" y="34914"/>
                </a:lnTo>
                <a:lnTo>
                  <a:pt x="306161" y="29862"/>
                </a:lnTo>
                <a:lnTo>
                  <a:pt x="309835" y="27181"/>
                </a:lnTo>
                <a:lnTo>
                  <a:pt x="312284" y="24441"/>
                </a:lnTo>
                <a:lnTo>
                  <a:pt x="313918" y="21662"/>
                </a:lnTo>
                <a:lnTo>
                  <a:pt x="316538" y="14909"/>
                </a:lnTo>
                <a:lnTo>
                  <a:pt x="315801" y="13403"/>
                </a:lnTo>
                <a:lnTo>
                  <a:pt x="312441" y="9189"/>
                </a:lnTo>
                <a:lnTo>
                  <a:pt x="310212" y="7684"/>
                </a:lnTo>
                <a:lnTo>
                  <a:pt x="301570" y="4614"/>
                </a:lnTo>
                <a:lnTo>
                  <a:pt x="292464" y="520"/>
                </a:lnTo>
                <a:lnTo>
                  <a:pt x="288322" y="0"/>
                </a:lnTo>
                <a:lnTo>
                  <a:pt x="284607" y="606"/>
                </a:lnTo>
                <a:lnTo>
                  <a:pt x="281178" y="1962"/>
                </a:lnTo>
                <a:lnTo>
                  <a:pt x="272288" y="3469"/>
                </a:lnTo>
                <a:lnTo>
                  <a:pt x="267251" y="3871"/>
                </a:lnTo>
                <a:lnTo>
                  <a:pt x="261988" y="5091"/>
                </a:lnTo>
                <a:lnTo>
                  <a:pt x="256574" y="6858"/>
                </a:lnTo>
                <a:lnTo>
                  <a:pt x="246431" y="11360"/>
                </a:lnTo>
                <a:lnTo>
                  <a:pt x="238747" y="16536"/>
                </a:lnTo>
                <a:lnTo>
                  <a:pt x="234412" y="20202"/>
                </a:lnTo>
                <a:lnTo>
                  <a:pt x="229618" y="24551"/>
                </a:lnTo>
                <a:lnTo>
                  <a:pt x="219210" y="34464"/>
                </a:lnTo>
                <a:lnTo>
                  <a:pt x="195896" y="57434"/>
                </a:lnTo>
                <a:lnTo>
                  <a:pt x="193463" y="62707"/>
                </a:lnTo>
                <a:lnTo>
                  <a:pt x="191841" y="69080"/>
                </a:lnTo>
                <a:lnTo>
                  <a:pt x="190759" y="76187"/>
                </a:lnTo>
                <a:lnTo>
                  <a:pt x="190038" y="82830"/>
                </a:lnTo>
                <a:lnTo>
                  <a:pt x="189557" y="89163"/>
                </a:lnTo>
                <a:lnTo>
                  <a:pt x="189237" y="95290"/>
                </a:lnTo>
                <a:lnTo>
                  <a:pt x="188881" y="107178"/>
                </a:lnTo>
                <a:lnTo>
                  <a:pt x="188621" y="135017"/>
                </a:lnTo>
                <a:lnTo>
                  <a:pt x="188601" y="156469"/>
                </a:lnTo>
                <a:lnTo>
                  <a:pt x="189551" y="161116"/>
                </a:lnTo>
                <a:lnTo>
                  <a:pt x="191138" y="165166"/>
                </a:lnTo>
                <a:lnTo>
                  <a:pt x="193148" y="168819"/>
                </a:lnTo>
                <a:lnTo>
                  <a:pt x="196393" y="172207"/>
                </a:lnTo>
                <a:lnTo>
                  <a:pt x="200461" y="175418"/>
                </a:lnTo>
                <a:lnTo>
                  <a:pt x="205079" y="178511"/>
                </a:lnTo>
                <a:lnTo>
                  <a:pt x="210062" y="180573"/>
                </a:lnTo>
                <a:lnTo>
                  <a:pt x="215289" y="181948"/>
                </a:lnTo>
                <a:lnTo>
                  <a:pt x="225224" y="183475"/>
                </a:lnTo>
                <a:lnTo>
                  <a:pt x="232815" y="184154"/>
                </a:lnTo>
                <a:lnTo>
                  <a:pt x="238078" y="184335"/>
                </a:lnTo>
                <a:lnTo>
                  <a:pt x="251545" y="184536"/>
                </a:lnTo>
                <a:lnTo>
                  <a:pt x="257232" y="183637"/>
                </a:lnTo>
                <a:lnTo>
                  <a:pt x="266091" y="180099"/>
                </a:lnTo>
                <a:lnTo>
                  <a:pt x="271691" y="177822"/>
                </a:lnTo>
                <a:lnTo>
                  <a:pt x="278283" y="175351"/>
                </a:lnTo>
                <a:lnTo>
                  <a:pt x="285535" y="172751"/>
                </a:lnTo>
                <a:lnTo>
                  <a:pt x="292274" y="171018"/>
                </a:lnTo>
                <a:lnTo>
                  <a:pt x="298673" y="169863"/>
                </a:lnTo>
                <a:lnTo>
                  <a:pt x="304842" y="169093"/>
                </a:lnTo>
                <a:lnTo>
                  <a:pt x="314238" y="165697"/>
                </a:lnTo>
                <a:lnTo>
                  <a:pt x="325755" y="1589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55"/>
          <p:cNvSpPr/>
          <p:nvPr/>
        </p:nvSpPr>
        <p:spPr>
          <a:xfrm>
            <a:off x="6427365" y="3754754"/>
            <a:ext cx="176318" cy="195462"/>
          </a:xfrm>
          <a:custGeom>
            <a:avLst/>
            <a:gdLst/>
            <a:ahLst/>
            <a:cxnLst/>
            <a:rect l="0" t="0" r="0" b="0"/>
            <a:pathLst>
              <a:path w="176318" h="195462">
                <a:moveTo>
                  <a:pt x="22012" y="0"/>
                </a:moveTo>
                <a:lnTo>
                  <a:pt x="22012" y="4552"/>
                </a:lnTo>
                <a:lnTo>
                  <a:pt x="21060" y="5892"/>
                </a:lnTo>
                <a:lnTo>
                  <a:pt x="19472" y="6786"/>
                </a:lnTo>
                <a:lnTo>
                  <a:pt x="17462" y="7381"/>
                </a:lnTo>
                <a:lnTo>
                  <a:pt x="16121" y="8731"/>
                </a:lnTo>
                <a:lnTo>
                  <a:pt x="15227" y="10583"/>
                </a:lnTo>
                <a:lnTo>
                  <a:pt x="14234" y="15182"/>
                </a:lnTo>
                <a:lnTo>
                  <a:pt x="13793" y="20400"/>
                </a:lnTo>
                <a:lnTo>
                  <a:pt x="12723" y="23125"/>
                </a:lnTo>
                <a:lnTo>
                  <a:pt x="8993" y="28693"/>
                </a:lnTo>
                <a:lnTo>
                  <a:pt x="7618" y="32464"/>
                </a:lnTo>
                <a:lnTo>
                  <a:pt x="6701" y="36883"/>
                </a:lnTo>
                <a:lnTo>
                  <a:pt x="6090" y="41734"/>
                </a:lnTo>
                <a:lnTo>
                  <a:pt x="5682" y="46873"/>
                </a:lnTo>
                <a:lnTo>
                  <a:pt x="5410" y="52204"/>
                </a:lnTo>
                <a:lnTo>
                  <a:pt x="5229" y="57663"/>
                </a:lnTo>
                <a:lnTo>
                  <a:pt x="4156" y="63207"/>
                </a:lnTo>
                <a:lnTo>
                  <a:pt x="2488" y="68808"/>
                </a:lnTo>
                <a:lnTo>
                  <a:pt x="424" y="74447"/>
                </a:lnTo>
                <a:lnTo>
                  <a:pt x="0" y="80112"/>
                </a:lnTo>
                <a:lnTo>
                  <a:pt x="670" y="85793"/>
                </a:lnTo>
                <a:lnTo>
                  <a:pt x="2069" y="91486"/>
                </a:lnTo>
                <a:lnTo>
                  <a:pt x="3002" y="98138"/>
                </a:lnTo>
                <a:lnTo>
                  <a:pt x="3623" y="105431"/>
                </a:lnTo>
                <a:lnTo>
                  <a:pt x="4038" y="113150"/>
                </a:lnTo>
                <a:lnTo>
                  <a:pt x="4498" y="126807"/>
                </a:lnTo>
                <a:lnTo>
                  <a:pt x="4622" y="133116"/>
                </a:lnTo>
                <a:lnTo>
                  <a:pt x="5656" y="139226"/>
                </a:lnTo>
                <a:lnTo>
                  <a:pt x="7298" y="145206"/>
                </a:lnTo>
                <a:lnTo>
                  <a:pt x="9345" y="151096"/>
                </a:lnTo>
                <a:lnTo>
                  <a:pt x="10710" y="155976"/>
                </a:lnTo>
                <a:lnTo>
                  <a:pt x="11620" y="160182"/>
                </a:lnTo>
                <a:lnTo>
                  <a:pt x="12227" y="163938"/>
                </a:lnTo>
                <a:lnTo>
                  <a:pt x="12631" y="167394"/>
                </a:lnTo>
                <a:lnTo>
                  <a:pt x="12901" y="170652"/>
                </a:lnTo>
                <a:lnTo>
                  <a:pt x="13080" y="173775"/>
                </a:lnTo>
                <a:lnTo>
                  <a:pt x="14153" y="176811"/>
                </a:lnTo>
                <a:lnTo>
                  <a:pt x="17884" y="182723"/>
                </a:lnTo>
                <a:lnTo>
                  <a:pt x="20178" y="188525"/>
                </a:lnTo>
                <a:lnTo>
                  <a:pt x="21649" y="195461"/>
                </a:lnTo>
                <a:lnTo>
                  <a:pt x="21770" y="195078"/>
                </a:lnTo>
                <a:lnTo>
                  <a:pt x="21940" y="189987"/>
                </a:lnTo>
                <a:lnTo>
                  <a:pt x="22011" y="148072"/>
                </a:lnTo>
                <a:lnTo>
                  <a:pt x="22964" y="141577"/>
                </a:lnTo>
                <a:lnTo>
                  <a:pt x="24552" y="134390"/>
                </a:lnTo>
                <a:lnTo>
                  <a:pt x="26563" y="126741"/>
                </a:lnTo>
                <a:lnTo>
                  <a:pt x="28856" y="118784"/>
                </a:lnTo>
                <a:lnTo>
                  <a:pt x="33944" y="102323"/>
                </a:lnTo>
                <a:lnTo>
                  <a:pt x="36634" y="94886"/>
                </a:lnTo>
                <a:lnTo>
                  <a:pt x="39380" y="88023"/>
                </a:lnTo>
                <a:lnTo>
                  <a:pt x="42164" y="81542"/>
                </a:lnTo>
                <a:lnTo>
                  <a:pt x="45924" y="74364"/>
                </a:lnTo>
                <a:lnTo>
                  <a:pt x="50336" y="66721"/>
                </a:lnTo>
                <a:lnTo>
                  <a:pt x="55182" y="58769"/>
                </a:lnTo>
                <a:lnTo>
                  <a:pt x="60318" y="51562"/>
                </a:lnTo>
                <a:lnTo>
                  <a:pt x="65647" y="44852"/>
                </a:lnTo>
                <a:lnTo>
                  <a:pt x="71105" y="38474"/>
                </a:lnTo>
                <a:lnTo>
                  <a:pt x="76648" y="33270"/>
                </a:lnTo>
                <a:lnTo>
                  <a:pt x="82249" y="28847"/>
                </a:lnTo>
                <a:lnTo>
                  <a:pt x="87887" y="24947"/>
                </a:lnTo>
                <a:lnTo>
                  <a:pt x="94504" y="22346"/>
                </a:lnTo>
                <a:lnTo>
                  <a:pt x="101772" y="20613"/>
                </a:lnTo>
                <a:lnTo>
                  <a:pt x="109476" y="19457"/>
                </a:lnTo>
                <a:lnTo>
                  <a:pt x="117468" y="18686"/>
                </a:lnTo>
                <a:lnTo>
                  <a:pt x="125655" y="18173"/>
                </a:lnTo>
                <a:lnTo>
                  <a:pt x="145749" y="17450"/>
                </a:lnTo>
                <a:lnTo>
                  <a:pt x="150223" y="17349"/>
                </a:lnTo>
                <a:lnTo>
                  <a:pt x="155111" y="18233"/>
                </a:lnTo>
                <a:lnTo>
                  <a:pt x="160275" y="19776"/>
                </a:lnTo>
                <a:lnTo>
                  <a:pt x="176317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56"/>
          <p:cNvSpPr/>
          <p:nvPr/>
        </p:nvSpPr>
        <p:spPr>
          <a:xfrm>
            <a:off x="4555252" y="4252316"/>
            <a:ext cx="239633" cy="205385"/>
          </a:xfrm>
          <a:custGeom>
            <a:avLst/>
            <a:gdLst/>
            <a:ahLst/>
            <a:cxnLst/>
            <a:rect l="0" t="0" r="0" b="0"/>
            <a:pathLst>
              <a:path w="239633" h="205385">
                <a:moveTo>
                  <a:pt x="136763" y="16788"/>
                </a:moveTo>
                <a:lnTo>
                  <a:pt x="120812" y="16788"/>
                </a:lnTo>
                <a:lnTo>
                  <a:pt x="120414" y="15836"/>
                </a:lnTo>
                <a:lnTo>
                  <a:pt x="119971" y="12238"/>
                </a:lnTo>
                <a:lnTo>
                  <a:pt x="118901" y="10897"/>
                </a:lnTo>
                <a:lnTo>
                  <a:pt x="117235" y="10004"/>
                </a:lnTo>
                <a:lnTo>
                  <a:pt x="112268" y="8569"/>
                </a:lnTo>
                <a:lnTo>
                  <a:pt x="106857" y="8321"/>
                </a:lnTo>
                <a:lnTo>
                  <a:pt x="104443" y="7334"/>
                </a:lnTo>
                <a:lnTo>
                  <a:pt x="99221" y="3697"/>
                </a:lnTo>
                <a:lnTo>
                  <a:pt x="93725" y="1445"/>
                </a:lnTo>
                <a:lnTo>
                  <a:pt x="88107" y="444"/>
                </a:lnTo>
                <a:lnTo>
                  <a:pt x="82435" y="0"/>
                </a:lnTo>
                <a:lnTo>
                  <a:pt x="79589" y="833"/>
                </a:lnTo>
                <a:lnTo>
                  <a:pt x="73887" y="4300"/>
                </a:lnTo>
                <a:lnTo>
                  <a:pt x="68178" y="6475"/>
                </a:lnTo>
                <a:lnTo>
                  <a:pt x="61513" y="8395"/>
                </a:lnTo>
                <a:lnTo>
                  <a:pt x="57069" y="10240"/>
                </a:lnTo>
                <a:lnTo>
                  <a:pt x="52201" y="12423"/>
                </a:lnTo>
                <a:lnTo>
                  <a:pt x="48003" y="14831"/>
                </a:lnTo>
                <a:lnTo>
                  <a:pt x="40798" y="20046"/>
                </a:lnTo>
                <a:lnTo>
                  <a:pt x="34422" y="25539"/>
                </a:lnTo>
                <a:lnTo>
                  <a:pt x="31388" y="28337"/>
                </a:lnTo>
                <a:lnTo>
                  <a:pt x="28413" y="32108"/>
                </a:lnTo>
                <a:lnTo>
                  <a:pt x="25477" y="36526"/>
                </a:lnTo>
                <a:lnTo>
                  <a:pt x="22567" y="41377"/>
                </a:lnTo>
                <a:lnTo>
                  <a:pt x="19675" y="46516"/>
                </a:lnTo>
                <a:lnTo>
                  <a:pt x="13921" y="57306"/>
                </a:lnTo>
                <a:lnTo>
                  <a:pt x="12006" y="62850"/>
                </a:lnTo>
                <a:lnTo>
                  <a:pt x="10729" y="68451"/>
                </a:lnTo>
                <a:lnTo>
                  <a:pt x="9877" y="74090"/>
                </a:lnTo>
                <a:lnTo>
                  <a:pt x="8358" y="79755"/>
                </a:lnTo>
                <a:lnTo>
                  <a:pt x="6392" y="85436"/>
                </a:lnTo>
                <a:lnTo>
                  <a:pt x="4129" y="91128"/>
                </a:lnTo>
                <a:lnTo>
                  <a:pt x="2620" y="96828"/>
                </a:lnTo>
                <a:lnTo>
                  <a:pt x="1614" y="102534"/>
                </a:lnTo>
                <a:lnTo>
                  <a:pt x="943" y="108242"/>
                </a:lnTo>
                <a:lnTo>
                  <a:pt x="497" y="113953"/>
                </a:lnTo>
                <a:lnTo>
                  <a:pt x="199" y="119665"/>
                </a:lnTo>
                <a:lnTo>
                  <a:pt x="0" y="125378"/>
                </a:lnTo>
                <a:lnTo>
                  <a:pt x="820" y="131091"/>
                </a:lnTo>
                <a:lnTo>
                  <a:pt x="2319" y="136806"/>
                </a:lnTo>
                <a:lnTo>
                  <a:pt x="4271" y="142520"/>
                </a:lnTo>
                <a:lnTo>
                  <a:pt x="6525" y="148234"/>
                </a:lnTo>
                <a:lnTo>
                  <a:pt x="8980" y="153949"/>
                </a:lnTo>
                <a:lnTo>
                  <a:pt x="11569" y="159664"/>
                </a:lnTo>
                <a:lnTo>
                  <a:pt x="13295" y="164426"/>
                </a:lnTo>
                <a:lnTo>
                  <a:pt x="14446" y="168554"/>
                </a:lnTo>
                <a:lnTo>
                  <a:pt x="15213" y="172258"/>
                </a:lnTo>
                <a:lnTo>
                  <a:pt x="17630" y="175679"/>
                </a:lnTo>
                <a:lnTo>
                  <a:pt x="21146" y="178914"/>
                </a:lnTo>
                <a:lnTo>
                  <a:pt x="25395" y="182022"/>
                </a:lnTo>
                <a:lnTo>
                  <a:pt x="32655" y="188016"/>
                </a:lnTo>
                <a:lnTo>
                  <a:pt x="40010" y="193854"/>
                </a:lnTo>
                <a:lnTo>
                  <a:pt x="44638" y="196745"/>
                </a:lnTo>
                <a:lnTo>
                  <a:pt x="49630" y="199625"/>
                </a:lnTo>
                <a:lnTo>
                  <a:pt x="53908" y="201544"/>
                </a:lnTo>
                <a:lnTo>
                  <a:pt x="61204" y="203677"/>
                </a:lnTo>
                <a:lnTo>
                  <a:pt x="67621" y="204625"/>
                </a:lnTo>
                <a:lnTo>
                  <a:pt x="74600" y="205047"/>
                </a:lnTo>
                <a:lnTo>
                  <a:pt x="84052" y="205234"/>
                </a:lnTo>
                <a:lnTo>
                  <a:pt x="88287" y="204331"/>
                </a:lnTo>
                <a:lnTo>
                  <a:pt x="95533" y="200789"/>
                </a:lnTo>
                <a:lnTo>
                  <a:pt x="99751" y="199463"/>
                </a:lnTo>
                <a:lnTo>
                  <a:pt x="104469" y="198579"/>
                </a:lnTo>
                <a:lnTo>
                  <a:pt x="109518" y="197990"/>
                </a:lnTo>
                <a:lnTo>
                  <a:pt x="114790" y="196644"/>
                </a:lnTo>
                <a:lnTo>
                  <a:pt x="120209" y="194795"/>
                </a:lnTo>
                <a:lnTo>
                  <a:pt x="125727" y="192609"/>
                </a:lnTo>
                <a:lnTo>
                  <a:pt x="130358" y="189247"/>
                </a:lnTo>
                <a:lnTo>
                  <a:pt x="134398" y="185101"/>
                </a:lnTo>
                <a:lnTo>
                  <a:pt x="138043" y="180432"/>
                </a:lnTo>
                <a:lnTo>
                  <a:pt x="141426" y="176367"/>
                </a:lnTo>
                <a:lnTo>
                  <a:pt x="144634" y="172704"/>
                </a:lnTo>
                <a:lnTo>
                  <a:pt x="147725" y="169310"/>
                </a:lnTo>
                <a:lnTo>
                  <a:pt x="156240" y="160459"/>
                </a:lnTo>
                <a:lnTo>
                  <a:pt x="177228" y="139254"/>
                </a:lnTo>
                <a:lnTo>
                  <a:pt x="180885" y="132722"/>
                </a:lnTo>
                <a:lnTo>
                  <a:pt x="183322" y="125510"/>
                </a:lnTo>
                <a:lnTo>
                  <a:pt x="184948" y="117845"/>
                </a:lnTo>
                <a:lnTo>
                  <a:pt x="187936" y="110829"/>
                </a:lnTo>
                <a:lnTo>
                  <a:pt x="191833" y="104247"/>
                </a:lnTo>
                <a:lnTo>
                  <a:pt x="196336" y="97954"/>
                </a:lnTo>
                <a:lnTo>
                  <a:pt x="199338" y="91854"/>
                </a:lnTo>
                <a:lnTo>
                  <a:pt x="201340" y="85882"/>
                </a:lnTo>
                <a:lnTo>
                  <a:pt x="202674" y="79996"/>
                </a:lnTo>
                <a:lnTo>
                  <a:pt x="204516" y="74167"/>
                </a:lnTo>
                <a:lnTo>
                  <a:pt x="206697" y="68376"/>
                </a:lnTo>
                <a:lnTo>
                  <a:pt x="209102" y="62610"/>
                </a:lnTo>
                <a:lnTo>
                  <a:pt x="210707" y="56861"/>
                </a:lnTo>
                <a:lnTo>
                  <a:pt x="211776" y="51124"/>
                </a:lnTo>
                <a:lnTo>
                  <a:pt x="212489" y="45394"/>
                </a:lnTo>
                <a:lnTo>
                  <a:pt x="212964" y="40621"/>
                </a:lnTo>
                <a:lnTo>
                  <a:pt x="213281" y="36487"/>
                </a:lnTo>
                <a:lnTo>
                  <a:pt x="213492" y="32778"/>
                </a:lnTo>
                <a:lnTo>
                  <a:pt x="213727" y="26118"/>
                </a:lnTo>
                <a:lnTo>
                  <a:pt x="213912" y="16950"/>
                </a:lnTo>
                <a:lnTo>
                  <a:pt x="209363" y="16837"/>
                </a:lnTo>
                <a:lnTo>
                  <a:pt x="208023" y="17773"/>
                </a:lnTo>
                <a:lnTo>
                  <a:pt x="207130" y="19350"/>
                </a:lnTo>
                <a:lnTo>
                  <a:pt x="206137" y="23642"/>
                </a:lnTo>
                <a:lnTo>
                  <a:pt x="205695" y="28725"/>
                </a:lnTo>
                <a:lnTo>
                  <a:pt x="205500" y="39239"/>
                </a:lnTo>
                <a:lnTo>
                  <a:pt x="205447" y="46042"/>
                </a:lnTo>
                <a:lnTo>
                  <a:pt x="206365" y="52484"/>
                </a:lnTo>
                <a:lnTo>
                  <a:pt x="207929" y="58683"/>
                </a:lnTo>
                <a:lnTo>
                  <a:pt x="209924" y="64721"/>
                </a:lnTo>
                <a:lnTo>
                  <a:pt x="211254" y="70651"/>
                </a:lnTo>
                <a:lnTo>
                  <a:pt x="212141" y="76509"/>
                </a:lnTo>
                <a:lnTo>
                  <a:pt x="212732" y="82320"/>
                </a:lnTo>
                <a:lnTo>
                  <a:pt x="213127" y="88098"/>
                </a:lnTo>
                <a:lnTo>
                  <a:pt x="213390" y="93856"/>
                </a:lnTo>
                <a:lnTo>
                  <a:pt x="213682" y="106286"/>
                </a:lnTo>
                <a:lnTo>
                  <a:pt x="213811" y="121335"/>
                </a:lnTo>
                <a:lnTo>
                  <a:pt x="214798" y="128396"/>
                </a:lnTo>
                <a:lnTo>
                  <a:pt x="216409" y="135009"/>
                </a:lnTo>
                <a:lnTo>
                  <a:pt x="218435" y="141322"/>
                </a:lnTo>
                <a:lnTo>
                  <a:pt x="219786" y="147436"/>
                </a:lnTo>
                <a:lnTo>
                  <a:pt x="220687" y="153417"/>
                </a:lnTo>
                <a:lnTo>
                  <a:pt x="221287" y="159309"/>
                </a:lnTo>
                <a:lnTo>
                  <a:pt x="222639" y="165143"/>
                </a:lnTo>
                <a:lnTo>
                  <a:pt x="224494" y="170936"/>
                </a:lnTo>
                <a:lnTo>
                  <a:pt x="226683" y="176703"/>
                </a:lnTo>
                <a:lnTo>
                  <a:pt x="228142" y="181501"/>
                </a:lnTo>
                <a:lnTo>
                  <a:pt x="229115" y="185652"/>
                </a:lnTo>
                <a:lnTo>
                  <a:pt x="230676" y="194607"/>
                </a:lnTo>
                <a:lnTo>
                  <a:pt x="233429" y="198372"/>
                </a:lnTo>
                <a:lnTo>
                  <a:pt x="239632" y="2053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57"/>
          <p:cNvSpPr/>
          <p:nvPr/>
        </p:nvSpPr>
        <p:spPr>
          <a:xfrm>
            <a:off x="4769167" y="421767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58"/>
          <p:cNvSpPr/>
          <p:nvPr/>
        </p:nvSpPr>
        <p:spPr>
          <a:xfrm>
            <a:off x="4897754" y="4269104"/>
            <a:ext cx="137162" cy="179623"/>
          </a:xfrm>
          <a:custGeom>
            <a:avLst/>
            <a:gdLst/>
            <a:ahLst/>
            <a:cxnLst/>
            <a:rect l="0" t="0" r="0" b="0"/>
            <a:pathLst>
              <a:path w="137162" h="179623">
                <a:moveTo>
                  <a:pt x="0" y="0"/>
                </a:moveTo>
                <a:lnTo>
                  <a:pt x="0" y="15601"/>
                </a:lnTo>
                <a:lnTo>
                  <a:pt x="2541" y="18999"/>
                </a:lnTo>
                <a:lnTo>
                  <a:pt x="4551" y="21239"/>
                </a:lnTo>
                <a:lnTo>
                  <a:pt x="5892" y="23684"/>
                </a:lnTo>
                <a:lnTo>
                  <a:pt x="7382" y="28942"/>
                </a:lnTo>
                <a:lnTo>
                  <a:pt x="8731" y="32629"/>
                </a:lnTo>
                <a:lnTo>
                  <a:pt x="10584" y="36993"/>
                </a:lnTo>
                <a:lnTo>
                  <a:pt x="12771" y="41808"/>
                </a:lnTo>
                <a:lnTo>
                  <a:pt x="14229" y="46922"/>
                </a:lnTo>
                <a:lnTo>
                  <a:pt x="15201" y="52236"/>
                </a:lnTo>
                <a:lnTo>
                  <a:pt x="15849" y="57684"/>
                </a:lnTo>
                <a:lnTo>
                  <a:pt x="17234" y="63221"/>
                </a:lnTo>
                <a:lnTo>
                  <a:pt x="19110" y="68818"/>
                </a:lnTo>
                <a:lnTo>
                  <a:pt x="21312" y="74454"/>
                </a:lnTo>
                <a:lnTo>
                  <a:pt x="22781" y="80116"/>
                </a:lnTo>
                <a:lnTo>
                  <a:pt x="23760" y="85796"/>
                </a:lnTo>
                <a:lnTo>
                  <a:pt x="24412" y="91487"/>
                </a:lnTo>
                <a:lnTo>
                  <a:pt x="25800" y="97187"/>
                </a:lnTo>
                <a:lnTo>
                  <a:pt x="27678" y="102891"/>
                </a:lnTo>
                <a:lnTo>
                  <a:pt x="29882" y="108600"/>
                </a:lnTo>
                <a:lnTo>
                  <a:pt x="31352" y="114310"/>
                </a:lnTo>
                <a:lnTo>
                  <a:pt x="32331" y="120022"/>
                </a:lnTo>
                <a:lnTo>
                  <a:pt x="32984" y="125735"/>
                </a:lnTo>
                <a:lnTo>
                  <a:pt x="34372" y="131449"/>
                </a:lnTo>
                <a:lnTo>
                  <a:pt x="36250" y="137163"/>
                </a:lnTo>
                <a:lnTo>
                  <a:pt x="38454" y="142877"/>
                </a:lnTo>
                <a:lnTo>
                  <a:pt x="39924" y="147639"/>
                </a:lnTo>
                <a:lnTo>
                  <a:pt x="40903" y="151766"/>
                </a:lnTo>
                <a:lnTo>
                  <a:pt x="41556" y="155470"/>
                </a:lnTo>
                <a:lnTo>
                  <a:pt x="41992" y="158892"/>
                </a:lnTo>
                <a:lnTo>
                  <a:pt x="42283" y="162126"/>
                </a:lnTo>
                <a:lnTo>
                  <a:pt x="42476" y="165234"/>
                </a:lnTo>
                <a:lnTo>
                  <a:pt x="43557" y="167306"/>
                </a:lnTo>
                <a:lnTo>
                  <a:pt x="45231" y="168687"/>
                </a:lnTo>
                <a:lnTo>
                  <a:pt x="47299" y="169608"/>
                </a:lnTo>
                <a:lnTo>
                  <a:pt x="48678" y="171175"/>
                </a:lnTo>
                <a:lnTo>
                  <a:pt x="49597" y="173172"/>
                </a:lnTo>
                <a:lnTo>
                  <a:pt x="51328" y="179622"/>
                </a:lnTo>
                <a:lnTo>
                  <a:pt x="48847" y="177305"/>
                </a:lnTo>
                <a:lnTo>
                  <a:pt x="38662" y="167242"/>
                </a:lnTo>
                <a:lnTo>
                  <a:pt x="37206" y="163883"/>
                </a:lnTo>
                <a:lnTo>
                  <a:pt x="36234" y="159738"/>
                </a:lnTo>
                <a:lnTo>
                  <a:pt x="35586" y="155070"/>
                </a:lnTo>
                <a:lnTo>
                  <a:pt x="35154" y="150052"/>
                </a:lnTo>
                <a:lnTo>
                  <a:pt x="34867" y="144803"/>
                </a:lnTo>
                <a:lnTo>
                  <a:pt x="34675" y="139398"/>
                </a:lnTo>
                <a:lnTo>
                  <a:pt x="34405" y="118139"/>
                </a:lnTo>
                <a:lnTo>
                  <a:pt x="34300" y="75797"/>
                </a:lnTo>
                <a:lnTo>
                  <a:pt x="35249" y="68629"/>
                </a:lnTo>
                <a:lnTo>
                  <a:pt x="36835" y="61945"/>
                </a:lnTo>
                <a:lnTo>
                  <a:pt x="38844" y="55585"/>
                </a:lnTo>
                <a:lnTo>
                  <a:pt x="41136" y="49439"/>
                </a:lnTo>
                <a:lnTo>
                  <a:pt x="43617" y="43437"/>
                </a:lnTo>
                <a:lnTo>
                  <a:pt x="46223" y="37531"/>
                </a:lnTo>
                <a:lnTo>
                  <a:pt x="51659" y="25888"/>
                </a:lnTo>
                <a:lnTo>
                  <a:pt x="54442" y="20117"/>
                </a:lnTo>
                <a:lnTo>
                  <a:pt x="57250" y="16269"/>
                </a:lnTo>
                <a:lnTo>
                  <a:pt x="60074" y="13703"/>
                </a:lnTo>
                <a:lnTo>
                  <a:pt x="62910" y="11993"/>
                </a:lnTo>
                <a:lnTo>
                  <a:pt x="65753" y="9901"/>
                </a:lnTo>
                <a:lnTo>
                  <a:pt x="68600" y="7553"/>
                </a:lnTo>
                <a:lnTo>
                  <a:pt x="71451" y="5035"/>
                </a:lnTo>
                <a:lnTo>
                  <a:pt x="75257" y="3357"/>
                </a:lnTo>
                <a:lnTo>
                  <a:pt x="79699" y="2238"/>
                </a:lnTo>
                <a:lnTo>
                  <a:pt x="84565" y="1493"/>
                </a:lnTo>
                <a:lnTo>
                  <a:pt x="88762" y="995"/>
                </a:lnTo>
                <a:lnTo>
                  <a:pt x="92512" y="664"/>
                </a:lnTo>
                <a:lnTo>
                  <a:pt x="95965" y="443"/>
                </a:lnTo>
                <a:lnTo>
                  <a:pt x="102341" y="197"/>
                </a:lnTo>
                <a:lnTo>
                  <a:pt x="109303" y="88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59"/>
          <p:cNvSpPr/>
          <p:nvPr/>
        </p:nvSpPr>
        <p:spPr>
          <a:xfrm>
            <a:off x="5069322" y="4132141"/>
            <a:ext cx="462799" cy="308400"/>
          </a:xfrm>
          <a:custGeom>
            <a:avLst/>
            <a:gdLst/>
            <a:ahLst/>
            <a:cxnLst/>
            <a:rect l="0" t="0" r="0" b="0"/>
            <a:pathLst>
              <a:path w="462799" h="308400">
                <a:moveTo>
                  <a:pt x="77035" y="154109"/>
                </a:moveTo>
                <a:lnTo>
                  <a:pt x="64265" y="154109"/>
                </a:lnTo>
                <a:lnTo>
                  <a:pt x="61854" y="155061"/>
                </a:lnTo>
                <a:lnTo>
                  <a:pt x="53910" y="160000"/>
                </a:lnTo>
                <a:lnTo>
                  <a:pt x="45524" y="162839"/>
                </a:lnTo>
                <a:lnTo>
                  <a:pt x="37007" y="169290"/>
                </a:lnTo>
                <a:lnTo>
                  <a:pt x="28450" y="177233"/>
                </a:lnTo>
                <a:lnTo>
                  <a:pt x="22740" y="182801"/>
                </a:lnTo>
                <a:lnTo>
                  <a:pt x="17026" y="190991"/>
                </a:lnTo>
                <a:lnTo>
                  <a:pt x="12265" y="200028"/>
                </a:lnTo>
                <a:lnTo>
                  <a:pt x="10148" y="207220"/>
                </a:lnTo>
                <a:lnTo>
                  <a:pt x="6668" y="216131"/>
                </a:lnTo>
                <a:lnTo>
                  <a:pt x="4406" y="221175"/>
                </a:lnTo>
                <a:lnTo>
                  <a:pt x="2899" y="226442"/>
                </a:lnTo>
                <a:lnTo>
                  <a:pt x="1893" y="231858"/>
                </a:lnTo>
                <a:lnTo>
                  <a:pt x="1223" y="237374"/>
                </a:lnTo>
                <a:lnTo>
                  <a:pt x="776" y="242957"/>
                </a:lnTo>
                <a:lnTo>
                  <a:pt x="479" y="248583"/>
                </a:lnTo>
                <a:lnTo>
                  <a:pt x="59" y="263064"/>
                </a:lnTo>
                <a:lnTo>
                  <a:pt x="0" y="266750"/>
                </a:lnTo>
                <a:lnTo>
                  <a:pt x="2475" y="275927"/>
                </a:lnTo>
                <a:lnTo>
                  <a:pt x="6750" y="285403"/>
                </a:lnTo>
                <a:lnTo>
                  <a:pt x="11825" y="292789"/>
                </a:lnTo>
                <a:lnTo>
                  <a:pt x="14715" y="299247"/>
                </a:lnTo>
                <a:lnTo>
                  <a:pt x="15486" y="302302"/>
                </a:lnTo>
                <a:lnTo>
                  <a:pt x="16952" y="304339"/>
                </a:lnTo>
                <a:lnTo>
                  <a:pt x="18882" y="305698"/>
                </a:lnTo>
                <a:lnTo>
                  <a:pt x="21122" y="306603"/>
                </a:lnTo>
                <a:lnTo>
                  <a:pt x="33375" y="307877"/>
                </a:lnTo>
                <a:lnTo>
                  <a:pt x="47738" y="308307"/>
                </a:lnTo>
                <a:lnTo>
                  <a:pt x="62652" y="308399"/>
                </a:lnTo>
                <a:lnTo>
                  <a:pt x="66494" y="306499"/>
                </a:lnTo>
                <a:lnTo>
                  <a:pt x="75843" y="299308"/>
                </a:lnTo>
                <a:lnTo>
                  <a:pt x="81003" y="296628"/>
                </a:lnTo>
                <a:lnTo>
                  <a:pt x="91816" y="293650"/>
                </a:lnTo>
                <a:lnTo>
                  <a:pt x="102972" y="287247"/>
                </a:lnTo>
                <a:lnTo>
                  <a:pt x="114280" y="278051"/>
                </a:lnTo>
                <a:lnTo>
                  <a:pt x="119962" y="272932"/>
                </a:lnTo>
                <a:lnTo>
                  <a:pt x="125656" y="267614"/>
                </a:lnTo>
                <a:lnTo>
                  <a:pt x="130404" y="261212"/>
                </a:lnTo>
                <a:lnTo>
                  <a:pt x="134522" y="254086"/>
                </a:lnTo>
                <a:lnTo>
                  <a:pt x="138220" y="246477"/>
                </a:lnTo>
                <a:lnTo>
                  <a:pt x="142590" y="239500"/>
                </a:lnTo>
                <a:lnTo>
                  <a:pt x="147408" y="232944"/>
                </a:lnTo>
                <a:lnTo>
                  <a:pt x="152526" y="226668"/>
                </a:lnTo>
                <a:lnTo>
                  <a:pt x="156890" y="220579"/>
                </a:lnTo>
                <a:lnTo>
                  <a:pt x="160751" y="214615"/>
                </a:lnTo>
                <a:lnTo>
                  <a:pt x="164278" y="208733"/>
                </a:lnTo>
                <a:lnTo>
                  <a:pt x="173277" y="194579"/>
                </a:lnTo>
                <a:lnTo>
                  <a:pt x="178344" y="186804"/>
                </a:lnTo>
                <a:lnTo>
                  <a:pt x="182674" y="178763"/>
                </a:lnTo>
                <a:lnTo>
                  <a:pt x="186514" y="170545"/>
                </a:lnTo>
                <a:lnTo>
                  <a:pt x="190026" y="162209"/>
                </a:lnTo>
                <a:lnTo>
                  <a:pt x="193320" y="153793"/>
                </a:lnTo>
                <a:lnTo>
                  <a:pt x="199519" y="136824"/>
                </a:lnTo>
                <a:lnTo>
                  <a:pt x="201554" y="128298"/>
                </a:lnTo>
                <a:lnTo>
                  <a:pt x="202910" y="119757"/>
                </a:lnTo>
                <a:lnTo>
                  <a:pt x="203814" y="111205"/>
                </a:lnTo>
                <a:lnTo>
                  <a:pt x="205370" y="102646"/>
                </a:lnTo>
                <a:lnTo>
                  <a:pt x="207359" y="94083"/>
                </a:lnTo>
                <a:lnTo>
                  <a:pt x="209638" y="85516"/>
                </a:lnTo>
                <a:lnTo>
                  <a:pt x="211157" y="76948"/>
                </a:lnTo>
                <a:lnTo>
                  <a:pt x="212169" y="68378"/>
                </a:lnTo>
                <a:lnTo>
                  <a:pt x="212845" y="59807"/>
                </a:lnTo>
                <a:lnTo>
                  <a:pt x="214247" y="52189"/>
                </a:lnTo>
                <a:lnTo>
                  <a:pt x="216135" y="45205"/>
                </a:lnTo>
                <a:lnTo>
                  <a:pt x="218346" y="38643"/>
                </a:lnTo>
                <a:lnTo>
                  <a:pt x="219820" y="32364"/>
                </a:lnTo>
                <a:lnTo>
                  <a:pt x="220802" y="26273"/>
                </a:lnTo>
                <a:lnTo>
                  <a:pt x="221457" y="20307"/>
                </a:lnTo>
                <a:lnTo>
                  <a:pt x="222185" y="11139"/>
                </a:lnTo>
                <a:lnTo>
                  <a:pt x="222734" y="467"/>
                </a:lnTo>
                <a:lnTo>
                  <a:pt x="220213" y="99"/>
                </a:lnTo>
                <a:lnTo>
                  <a:pt x="218207" y="0"/>
                </a:lnTo>
                <a:lnTo>
                  <a:pt x="216869" y="887"/>
                </a:lnTo>
                <a:lnTo>
                  <a:pt x="215978" y="2431"/>
                </a:lnTo>
                <a:lnTo>
                  <a:pt x="215384" y="4413"/>
                </a:lnTo>
                <a:lnTo>
                  <a:pt x="212183" y="9155"/>
                </a:lnTo>
                <a:lnTo>
                  <a:pt x="209997" y="11753"/>
                </a:lnTo>
                <a:lnTo>
                  <a:pt x="208538" y="15389"/>
                </a:lnTo>
                <a:lnTo>
                  <a:pt x="205534" y="30562"/>
                </a:lnTo>
                <a:lnTo>
                  <a:pt x="203659" y="37454"/>
                </a:lnTo>
                <a:lnTo>
                  <a:pt x="201455" y="44907"/>
                </a:lnTo>
                <a:lnTo>
                  <a:pt x="199987" y="52733"/>
                </a:lnTo>
                <a:lnTo>
                  <a:pt x="199008" y="60807"/>
                </a:lnTo>
                <a:lnTo>
                  <a:pt x="198356" y="69047"/>
                </a:lnTo>
                <a:lnTo>
                  <a:pt x="196968" y="77399"/>
                </a:lnTo>
                <a:lnTo>
                  <a:pt x="195090" y="85824"/>
                </a:lnTo>
                <a:lnTo>
                  <a:pt x="192886" y="94298"/>
                </a:lnTo>
                <a:lnTo>
                  <a:pt x="191416" y="102805"/>
                </a:lnTo>
                <a:lnTo>
                  <a:pt x="190437" y="111334"/>
                </a:lnTo>
                <a:lnTo>
                  <a:pt x="189784" y="119877"/>
                </a:lnTo>
                <a:lnTo>
                  <a:pt x="189348" y="129382"/>
                </a:lnTo>
                <a:lnTo>
                  <a:pt x="188865" y="150104"/>
                </a:lnTo>
                <a:lnTo>
                  <a:pt x="188592" y="178640"/>
                </a:lnTo>
                <a:lnTo>
                  <a:pt x="189507" y="186655"/>
                </a:lnTo>
                <a:lnTo>
                  <a:pt x="191068" y="193904"/>
                </a:lnTo>
                <a:lnTo>
                  <a:pt x="195344" y="207990"/>
                </a:lnTo>
                <a:lnTo>
                  <a:pt x="200419" y="223776"/>
                </a:lnTo>
                <a:lnTo>
                  <a:pt x="202154" y="231034"/>
                </a:lnTo>
                <a:lnTo>
                  <a:pt x="203310" y="237777"/>
                </a:lnTo>
                <a:lnTo>
                  <a:pt x="204081" y="244178"/>
                </a:lnTo>
                <a:lnTo>
                  <a:pt x="206500" y="249397"/>
                </a:lnTo>
                <a:lnTo>
                  <a:pt x="210018" y="253829"/>
                </a:lnTo>
                <a:lnTo>
                  <a:pt x="214268" y="257737"/>
                </a:lnTo>
                <a:lnTo>
                  <a:pt x="217101" y="262246"/>
                </a:lnTo>
                <a:lnTo>
                  <a:pt x="218990" y="267158"/>
                </a:lnTo>
                <a:lnTo>
                  <a:pt x="220249" y="272337"/>
                </a:lnTo>
                <a:lnTo>
                  <a:pt x="224188" y="280633"/>
                </a:lnTo>
                <a:lnTo>
                  <a:pt x="229114" y="287493"/>
                </a:lnTo>
                <a:lnTo>
                  <a:pt x="234478" y="293718"/>
                </a:lnTo>
                <a:lnTo>
                  <a:pt x="238195" y="295760"/>
                </a:lnTo>
                <a:lnTo>
                  <a:pt x="251575" y="299584"/>
                </a:lnTo>
                <a:lnTo>
                  <a:pt x="261995" y="305374"/>
                </a:lnTo>
                <a:lnTo>
                  <a:pt x="268142" y="307063"/>
                </a:lnTo>
                <a:lnTo>
                  <a:pt x="272067" y="306560"/>
                </a:lnTo>
                <a:lnTo>
                  <a:pt x="281508" y="303463"/>
                </a:lnTo>
                <a:lnTo>
                  <a:pt x="292055" y="301451"/>
                </a:lnTo>
                <a:lnTo>
                  <a:pt x="297534" y="300914"/>
                </a:lnTo>
                <a:lnTo>
                  <a:pt x="302139" y="299604"/>
                </a:lnTo>
                <a:lnTo>
                  <a:pt x="314124" y="293209"/>
                </a:lnTo>
                <a:lnTo>
                  <a:pt x="324013" y="288004"/>
                </a:lnTo>
                <a:lnTo>
                  <a:pt x="332218" y="279975"/>
                </a:lnTo>
                <a:lnTo>
                  <a:pt x="335739" y="275167"/>
                </a:lnTo>
                <a:lnTo>
                  <a:pt x="344733" y="267285"/>
                </a:lnTo>
                <a:lnTo>
                  <a:pt x="349797" y="263849"/>
                </a:lnTo>
                <a:lnTo>
                  <a:pt x="357965" y="254952"/>
                </a:lnTo>
                <a:lnTo>
                  <a:pt x="361477" y="249913"/>
                </a:lnTo>
                <a:lnTo>
                  <a:pt x="364771" y="244648"/>
                </a:lnTo>
                <a:lnTo>
                  <a:pt x="367919" y="239233"/>
                </a:lnTo>
                <a:lnTo>
                  <a:pt x="370970" y="233718"/>
                </a:lnTo>
                <a:lnTo>
                  <a:pt x="373004" y="228137"/>
                </a:lnTo>
                <a:lnTo>
                  <a:pt x="374360" y="222511"/>
                </a:lnTo>
                <a:lnTo>
                  <a:pt x="375264" y="216855"/>
                </a:lnTo>
                <a:lnTo>
                  <a:pt x="376820" y="211180"/>
                </a:lnTo>
                <a:lnTo>
                  <a:pt x="378809" y="205491"/>
                </a:lnTo>
                <a:lnTo>
                  <a:pt x="381088" y="199794"/>
                </a:lnTo>
                <a:lnTo>
                  <a:pt x="382607" y="194090"/>
                </a:lnTo>
                <a:lnTo>
                  <a:pt x="383619" y="188383"/>
                </a:lnTo>
                <a:lnTo>
                  <a:pt x="384295" y="182673"/>
                </a:lnTo>
                <a:lnTo>
                  <a:pt x="385045" y="173789"/>
                </a:lnTo>
                <a:lnTo>
                  <a:pt x="385378" y="166666"/>
                </a:lnTo>
                <a:lnTo>
                  <a:pt x="385527" y="160324"/>
                </a:lnTo>
                <a:lnTo>
                  <a:pt x="384614" y="157300"/>
                </a:lnTo>
                <a:lnTo>
                  <a:pt x="378845" y="148142"/>
                </a:lnTo>
                <a:lnTo>
                  <a:pt x="378254" y="147273"/>
                </a:lnTo>
                <a:lnTo>
                  <a:pt x="376908" y="146694"/>
                </a:lnTo>
                <a:lnTo>
                  <a:pt x="370462" y="145879"/>
                </a:lnTo>
                <a:lnTo>
                  <a:pt x="365245" y="145688"/>
                </a:lnTo>
                <a:lnTo>
                  <a:pt x="362520" y="146590"/>
                </a:lnTo>
                <a:lnTo>
                  <a:pt x="356952" y="150132"/>
                </a:lnTo>
                <a:lnTo>
                  <a:pt x="355087" y="152410"/>
                </a:lnTo>
                <a:lnTo>
                  <a:pt x="353843" y="154881"/>
                </a:lnTo>
                <a:lnTo>
                  <a:pt x="351508" y="161120"/>
                </a:lnTo>
                <a:lnTo>
                  <a:pt x="347296" y="170242"/>
                </a:lnTo>
                <a:lnTo>
                  <a:pt x="339569" y="186088"/>
                </a:lnTo>
                <a:lnTo>
                  <a:pt x="337783" y="192573"/>
                </a:lnTo>
                <a:lnTo>
                  <a:pt x="336592" y="199754"/>
                </a:lnTo>
                <a:lnTo>
                  <a:pt x="335798" y="207399"/>
                </a:lnTo>
                <a:lnTo>
                  <a:pt x="334316" y="214401"/>
                </a:lnTo>
                <a:lnTo>
                  <a:pt x="332376" y="220973"/>
                </a:lnTo>
                <a:lnTo>
                  <a:pt x="330130" y="227260"/>
                </a:lnTo>
                <a:lnTo>
                  <a:pt x="328633" y="233356"/>
                </a:lnTo>
                <a:lnTo>
                  <a:pt x="327634" y="239325"/>
                </a:lnTo>
                <a:lnTo>
                  <a:pt x="326969" y="245210"/>
                </a:lnTo>
                <a:lnTo>
                  <a:pt x="327478" y="250085"/>
                </a:lnTo>
                <a:lnTo>
                  <a:pt x="328769" y="254288"/>
                </a:lnTo>
                <a:lnTo>
                  <a:pt x="337686" y="272428"/>
                </a:lnTo>
                <a:lnTo>
                  <a:pt x="341290" y="276803"/>
                </a:lnTo>
                <a:lnTo>
                  <a:pt x="350375" y="284204"/>
                </a:lnTo>
                <a:lnTo>
                  <a:pt x="358222" y="288129"/>
                </a:lnTo>
                <a:lnTo>
                  <a:pt x="370535" y="292879"/>
                </a:lnTo>
                <a:lnTo>
                  <a:pt x="380834" y="296747"/>
                </a:lnTo>
                <a:lnTo>
                  <a:pt x="391762" y="298466"/>
                </a:lnTo>
                <a:lnTo>
                  <a:pt x="404074" y="299433"/>
                </a:lnTo>
                <a:lnTo>
                  <a:pt x="415743" y="299660"/>
                </a:lnTo>
                <a:lnTo>
                  <a:pt x="437416" y="299805"/>
                </a:lnTo>
                <a:lnTo>
                  <a:pt x="447072" y="297285"/>
                </a:lnTo>
                <a:lnTo>
                  <a:pt x="462798" y="2912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60"/>
          <p:cNvSpPr/>
          <p:nvPr/>
        </p:nvSpPr>
        <p:spPr>
          <a:xfrm>
            <a:off x="5857875" y="4264166"/>
            <a:ext cx="17146" cy="150672"/>
          </a:xfrm>
          <a:custGeom>
            <a:avLst/>
            <a:gdLst/>
            <a:ahLst/>
            <a:cxnLst/>
            <a:rect l="0" t="0" r="0" b="0"/>
            <a:pathLst>
              <a:path w="17146" h="150672">
                <a:moveTo>
                  <a:pt x="0" y="4938"/>
                </a:moveTo>
                <a:lnTo>
                  <a:pt x="0" y="0"/>
                </a:lnTo>
                <a:lnTo>
                  <a:pt x="0" y="113536"/>
                </a:lnTo>
                <a:lnTo>
                  <a:pt x="952" y="118295"/>
                </a:lnTo>
                <a:lnTo>
                  <a:pt x="2540" y="122419"/>
                </a:lnTo>
                <a:lnTo>
                  <a:pt x="4550" y="126121"/>
                </a:lnTo>
                <a:lnTo>
                  <a:pt x="5891" y="129542"/>
                </a:lnTo>
                <a:lnTo>
                  <a:pt x="6785" y="132775"/>
                </a:lnTo>
                <a:lnTo>
                  <a:pt x="7380" y="135883"/>
                </a:lnTo>
                <a:lnTo>
                  <a:pt x="7778" y="138907"/>
                </a:lnTo>
                <a:lnTo>
                  <a:pt x="8042" y="141876"/>
                </a:lnTo>
                <a:lnTo>
                  <a:pt x="8467" y="148934"/>
                </a:lnTo>
                <a:lnTo>
                  <a:pt x="9455" y="149513"/>
                </a:lnTo>
                <a:lnTo>
                  <a:pt x="11065" y="149899"/>
                </a:lnTo>
                <a:lnTo>
                  <a:pt x="17145" y="1506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61"/>
          <p:cNvSpPr/>
          <p:nvPr/>
        </p:nvSpPr>
        <p:spPr>
          <a:xfrm>
            <a:off x="5815012" y="414909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62"/>
          <p:cNvSpPr/>
          <p:nvPr/>
        </p:nvSpPr>
        <p:spPr>
          <a:xfrm>
            <a:off x="5977900" y="4209097"/>
            <a:ext cx="119526" cy="197164"/>
          </a:xfrm>
          <a:custGeom>
            <a:avLst/>
            <a:gdLst/>
            <a:ahLst/>
            <a:cxnLst/>
            <a:rect l="0" t="0" r="0" b="0"/>
            <a:pathLst>
              <a:path w="119526" h="197164">
                <a:moveTo>
                  <a:pt x="34279" y="0"/>
                </a:moveTo>
                <a:lnTo>
                  <a:pt x="29729" y="0"/>
                </a:lnTo>
                <a:lnTo>
                  <a:pt x="27436" y="953"/>
                </a:lnTo>
                <a:lnTo>
                  <a:pt x="24954" y="2540"/>
                </a:lnTo>
                <a:lnTo>
                  <a:pt x="18679" y="7381"/>
                </a:lnTo>
                <a:lnTo>
                  <a:pt x="15281" y="13123"/>
                </a:lnTo>
                <a:lnTo>
                  <a:pt x="13041" y="17321"/>
                </a:lnTo>
                <a:lnTo>
                  <a:pt x="11549" y="21072"/>
                </a:lnTo>
                <a:lnTo>
                  <a:pt x="10553" y="24526"/>
                </a:lnTo>
                <a:lnTo>
                  <a:pt x="9889" y="27781"/>
                </a:lnTo>
                <a:lnTo>
                  <a:pt x="6612" y="33937"/>
                </a:lnTo>
                <a:lnTo>
                  <a:pt x="1298" y="41100"/>
                </a:lnTo>
                <a:lnTo>
                  <a:pt x="571" y="44619"/>
                </a:lnTo>
                <a:lnTo>
                  <a:pt x="248" y="49358"/>
                </a:lnTo>
                <a:lnTo>
                  <a:pt x="0" y="59537"/>
                </a:lnTo>
                <a:lnTo>
                  <a:pt x="2534" y="59798"/>
                </a:lnTo>
                <a:lnTo>
                  <a:pt x="7372" y="59966"/>
                </a:lnTo>
                <a:lnTo>
                  <a:pt x="45640" y="60007"/>
                </a:lnTo>
                <a:lnTo>
                  <a:pt x="49473" y="60960"/>
                </a:lnTo>
                <a:lnTo>
                  <a:pt x="53933" y="62548"/>
                </a:lnTo>
                <a:lnTo>
                  <a:pt x="58812" y="64558"/>
                </a:lnTo>
                <a:lnTo>
                  <a:pt x="63017" y="66851"/>
                </a:lnTo>
                <a:lnTo>
                  <a:pt x="66773" y="69333"/>
                </a:lnTo>
                <a:lnTo>
                  <a:pt x="70229" y="71939"/>
                </a:lnTo>
                <a:lnTo>
                  <a:pt x="73486" y="73677"/>
                </a:lnTo>
                <a:lnTo>
                  <a:pt x="76610" y="74836"/>
                </a:lnTo>
                <a:lnTo>
                  <a:pt x="79645" y="75608"/>
                </a:lnTo>
                <a:lnTo>
                  <a:pt x="83573" y="77075"/>
                </a:lnTo>
                <a:lnTo>
                  <a:pt x="88097" y="79006"/>
                </a:lnTo>
                <a:lnTo>
                  <a:pt x="93018" y="81246"/>
                </a:lnTo>
                <a:lnTo>
                  <a:pt x="96298" y="83691"/>
                </a:lnTo>
                <a:lnTo>
                  <a:pt x="98485" y="86274"/>
                </a:lnTo>
                <a:lnTo>
                  <a:pt x="101868" y="91684"/>
                </a:lnTo>
                <a:lnTo>
                  <a:pt x="104104" y="94460"/>
                </a:lnTo>
                <a:lnTo>
                  <a:pt x="106547" y="97264"/>
                </a:lnTo>
                <a:lnTo>
                  <a:pt x="109128" y="101037"/>
                </a:lnTo>
                <a:lnTo>
                  <a:pt x="111801" y="105459"/>
                </a:lnTo>
                <a:lnTo>
                  <a:pt x="114535" y="110311"/>
                </a:lnTo>
                <a:lnTo>
                  <a:pt x="116359" y="114498"/>
                </a:lnTo>
                <a:lnTo>
                  <a:pt x="117574" y="118242"/>
                </a:lnTo>
                <a:lnTo>
                  <a:pt x="118384" y="121691"/>
                </a:lnTo>
                <a:lnTo>
                  <a:pt x="118925" y="124942"/>
                </a:lnTo>
                <a:lnTo>
                  <a:pt x="119525" y="131095"/>
                </a:lnTo>
                <a:lnTo>
                  <a:pt x="118732" y="134069"/>
                </a:lnTo>
                <a:lnTo>
                  <a:pt x="115312" y="139914"/>
                </a:lnTo>
                <a:lnTo>
                  <a:pt x="113156" y="145687"/>
                </a:lnTo>
                <a:lnTo>
                  <a:pt x="112582" y="148559"/>
                </a:lnTo>
                <a:lnTo>
                  <a:pt x="111246" y="152380"/>
                </a:lnTo>
                <a:lnTo>
                  <a:pt x="109403" y="156831"/>
                </a:lnTo>
                <a:lnTo>
                  <a:pt x="107221" y="161704"/>
                </a:lnTo>
                <a:lnTo>
                  <a:pt x="104815" y="165906"/>
                </a:lnTo>
                <a:lnTo>
                  <a:pt x="102258" y="169659"/>
                </a:lnTo>
                <a:lnTo>
                  <a:pt x="99601" y="173113"/>
                </a:lnTo>
                <a:lnTo>
                  <a:pt x="96878" y="176369"/>
                </a:lnTo>
                <a:lnTo>
                  <a:pt x="94109" y="179492"/>
                </a:lnTo>
                <a:lnTo>
                  <a:pt x="88493" y="185502"/>
                </a:lnTo>
                <a:lnTo>
                  <a:pt x="82822" y="191348"/>
                </a:lnTo>
                <a:lnTo>
                  <a:pt x="79024" y="193288"/>
                </a:lnTo>
                <a:lnTo>
                  <a:pt x="74587" y="194581"/>
                </a:lnTo>
                <a:lnTo>
                  <a:pt x="69723" y="195444"/>
                </a:lnTo>
                <a:lnTo>
                  <a:pt x="65529" y="196018"/>
                </a:lnTo>
                <a:lnTo>
                  <a:pt x="61780" y="196401"/>
                </a:lnTo>
                <a:lnTo>
                  <a:pt x="58328" y="196656"/>
                </a:lnTo>
                <a:lnTo>
                  <a:pt x="55075" y="196827"/>
                </a:lnTo>
                <a:lnTo>
                  <a:pt x="48919" y="197017"/>
                </a:lnTo>
                <a:lnTo>
                  <a:pt x="34326" y="197148"/>
                </a:lnTo>
                <a:lnTo>
                  <a:pt x="22859" y="197163"/>
                </a:lnTo>
                <a:lnTo>
                  <a:pt x="19998" y="196212"/>
                </a:lnTo>
                <a:lnTo>
                  <a:pt x="17139" y="194626"/>
                </a:lnTo>
                <a:lnTo>
                  <a:pt x="14280" y="192616"/>
                </a:lnTo>
                <a:lnTo>
                  <a:pt x="12374" y="190323"/>
                </a:lnTo>
                <a:lnTo>
                  <a:pt x="11103" y="187842"/>
                </a:lnTo>
                <a:lnTo>
                  <a:pt x="9064" y="181567"/>
                </a:lnTo>
                <a:lnTo>
                  <a:pt x="9849" y="180100"/>
                </a:lnTo>
                <a:lnTo>
                  <a:pt x="11325" y="178169"/>
                </a:lnTo>
                <a:lnTo>
                  <a:pt x="17134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63"/>
          <p:cNvSpPr/>
          <p:nvPr/>
        </p:nvSpPr>
        <p:spPr>
          <a:xfrm>
            <a:off x="6312217" y="4260532"/>
            <a:ext cx="1" cy="171403"/>
          </a:xfrm>
          <a:custGeom>
            <a:avLst/>
            <a:gdLst/>
            <a:ahLst/>
            <a:cxnLst/>
            <a:rect l="0" t="0" r="0" b="0"/>
            <a:pathLst>
              <a:path w="1" h="171403">
                <a:moveTo>
                  <a:pt x="0" y="0"/>
                </a:moveTo>
                <a:lnTo>
                  <a:pt x="0" y="171402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64"/>
          <p:cNvSpPr/>
          <p:nvPr/>
        </p:nvSpPr>
        <p:spPr>
          <a:xfrm>
            <a:off x="6260782" y="419195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65"/>
          <p:cNvSpPr/>
          <p:nvPr/>
        </p:nvSpPr>
        <p:spPr>
          <a:xfrm>
            <a:off x="6415087" y="4226242"/>
            <a:ext cx="171451" cy="178285"/>
          </a:xfrm>
          <a:custGeom>
            <a:avLst/>
            <a:gdLst/>
            <a:ahLst/>
            <a:cxnLst/>
            <a:rect l="0" t="0" r="0" b="0"/>
            <a:pathLst>
              <a:path w="171451" h="178285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043" y="17368"/>
                </a:lnTo>
                <a:lnTo>
                  <a:pt x="8219" y="20151"/>
                </a:lnTo>
                <a:lnTo>
                  <a:pt x="9290" y="23912"/>
                </a:lnTo>
                <a:lnTo>
                  <a:pt x="10956" y="28324"/>
                </a:lnTo>
                <a:lnTo>
                  <a:pt x="13019" y="33170"/>
                </a:lnTo>
                <a:lnTo>
                  <a:pt x="14394" y="38306"/>
                </a:lnTo>
                <a:lnTo>
                  <a:pt x="15311" y="43635"/>
                </a:lnTo>
                <a:lnTo>
                  <a:pt x="15923" y="49092"/>
                </a:lnTo>
                <a:lnTo>
                  <a:pt x="16330" y="54636"/>
                </a:lnTo>
                <a:lnTo>
                  <a:pt x="16602" y="60237"/>
                </a:lnTo>
                <a:lnTo>
                  <a:pt x="16783" y="65875"/>
                </a:lnTo>
                <a:lnTo>
                  <a:pt x="17856" y="72492"/>
                </a:lnTo>
                <a:lnTo>
                  <a:pt x="19524" y="79760"/>
                </a:lnTo>
                <a:lnTo>
                  <a:pt x="21589" y="87464"/>
                </a:lnTo>
                <a:lnTo>
                  <a:pt x="22965" y="94504"/>
                </a:lnTo>
                <a:lnTo>
                  <a:pt x="23883" y="101103"/>
                </a:lnTo>
                <a:lnTo>
                  <a:pt x="24494" y="107407"/>
                </a:lnTo>
                <a:lnTo>
                  <a:pt x="24902" y="113515"/>
                </a:lnTo>
                <a:lnTo>
                  <a:pt x="25174" y="119491"/>
                </a:lnTo>
                <a:lnTo>
                  <a:pt x="25476" y="131212"/>
                </a:lnTo>
                <a:lnTo>
                  <a:pt x="25717" y="178284"/>
                </a:lnTo>
                <a:lnTo>
                  <a:pt x="25717" y="118137"/>
                </a:lnTo>
                <a:lnTo>
                  <a:pt x="26670" y="110190"/>
                </a:lnTo>
                <a:lnTo>
                  <a:pt x="28258" y="102036"/>
                </a:lnTo>
                <a:lnTo>
                  <a:pt x="30269" y="93741"/>
                </a:lnTo>
                <a:lnTo>
                  <a:pt x="32561" y="86307"/>
                </a:lnTo>
                <a:lnTo>
                  <a:pt x="35042" y="79445"/>
                </a:lnTo>
                <a:lnTo>
                  <a:pt x="37649" y="72966"/>
                </a:lnTo>
                <a:lnTo>
                  <a:pt x="41292" y="65789"/>
                </a:lnTo>
                <a:lnTo>
                  <a:pt x="45626" y="58147"/>
                </a:lnTo>
                <a:lnTo>
                  <a:pt x="50419" y="50195"/>
                </a:lnTo>
                <a:lnTo>
                  <a:pt x="55521" y="43941"/>
                </a:lnTo>
                <a:lnTo>
                  <a:pt x="60827" y="38819"/>
                </a:lnTo>
                <a:lnTo>
                  <a:pt x="66268" y="34452"/>
                </a:lnTo>
                <a:lnTo>
                  <a:pt x="70849" y="29635"/>
                </a:lnTo>
                <a:lnTo>
                  <a:pt x="74855" y="24519"/>
                </a:lnTo>
                <a:lnTo>
                  <a:pt x="78479" y="19204"/>
                </a:lnTo>
                <a:lnTo>
                  <a:pt x="81846" y="15660"/>
                </a:lnTo>
                <a:lnTo>
                  <a:pt x="85044" y="13298"/>
                </a:lnTo>
                <a:lnTo>
                  <a:pt x="88129" y="11722"/>
                </a:lnTo>
                <a:lnTo>
                  <a:pt x="92090" y="10673"/>
                </a:lnTo>
                <a:lnTo>
                  <a:pt x="96636" y="9973"/>
                </a:lnTo>
                <a:lnTo>
                  <a:pt x="101571" y="9506"/>
                </a:lnTo>
                <a:lnTo>
                  <a:pt x="105814" y="9195"/>
                </a:lnTo>
                <a:lnTo>
                  <a:pt x="109596" y="8987"/>
                </a:lnTo>
                <a:lnTo>
                  <a:pt x="113069" y="8849"/>
                </a:lnTo>
                <a:lnTo>
                  <a:pt x="116337" y="9709"/>
                </a:lnTo>
                <a:lnTo>
                  <a:pt x="119468" y="11236"/>
                </a:lnTo>
                <a:lnTo>
                  <a:pt x="122508" y="13205"/>
                </a:lnTo>
                <a:lnTo>
                  <a:pt x="125487" y="15471"/>
                </a:lnTo>
                <a:lnTo>
                  <a:pt x="128425" y="17934"/>
                </a:lnTo>
                <a:lnTo>
                  <a:pt x="131337" y="20529"/>
                </a:lnTo>
                <a:lnTo>
                  <a:pt x="134231" y="24163"/>
                </a:lnTo>
                <a:lnTo>
                  <a:pt x="137113" y="28492"/>
                </a:lnTo>
                <a:lnTo>
                  <a:pt x="139985" y="33282"/>
                </a:lnTo>
                <a:lnTo>
                  <a:pt x="141901" y="38381"/>
                </a:lnTo>
                <a:lnTo>
                  <a:pt x="143179" y="43684"/>
                </a:lnTo>
                <a:lnTo>
                  <a:pt x="144030" y="49126"/>
                </a:lnTo>
                <a:lnTo>
                  <a:pt x="144597" y="54658"/>
                </a:lnTo>
                <a:lnTo>
                  <a:pt x="144976" y="60251"/>
                </a:lnTo>
                <a:lnTo>
                  <a:pt x="145228" y="65885"/>
                </a:lnTo>
                <a:lnTo>
                  <a:pt x="146349" y="71546"/>
                </a:lnTo>
                <a:lnTo>
                  <a:pt x="148048" y="77225"/>
                </a:lnTo>
                <a:lnTo>
                  <a:pt x="150134" y="82916"/>
                </a:lnTo>
                <a:lnTo>
                  <a:pt x="151524" y="88615"/>
                </a:lnTo>
                <a:lnTo>
                  <a:pt x="152451" y="94319"/>
                </a:lnTo>
                <a:lnTo>
                  <a:pt x="153069" y="100027"/>
                </a:lnTo>
                <a:lnTo>
                  <a:pt x="154434" y="105737"/>
                </a:lnTo>
                <a:lnTo>
                  <a:pt x="156296" y="111449"/>
                </a:lnTo>
                <a:lnTo>
                  <a:pt x="158490" y="117162"/>
                </a:lnTo>
                <a:lnTo>
                  <a:pt x="159952" y="121923"/>
                </a:lnTo>
                <a:lnTo>
                  <a:pt x="160927" y="126050"/>
                </a:lnTo>
                <a:lnTo>
                  <a:pt x="161577" y="129753"/>
                </a:lnTo>
                <a:lnTo>
                  <a:pt x="162011" y="133175"/>
                </a:lnTo>
                <a:lnTo>
                  <a:pt x="162300" y="136408"/>
                </a:lnTo>
                <a:lnTo>
                  <a:pt x="162492" y="139516"/>
                </a:lnTo>
                <a:lnTo>
                  <a:pt x="163574" y="142541"/>
                </a:lnTo>
                <a:lnTo>
                  <a:pt x="165247" y="145510"/>
                </a:lnTo>
                <a:lnTo>
                  <a:pt x="167315" y="148442"/>
                </a:lnTo>
                <a:lnTo>
                  <a:pt x="168693" y="151348"/>
                </a:lnTo>
                <a:lnTo>
                  <a:pt x="169612" y="154239"/>
                </a:lnTo>
                <a:lnTo>
                  <a:pt x="17145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66"/>
          <p:cNvSpPr/>
          <p:nvPr/>
        </p:nvSpPr>
        <p:spPr>
          <a:xfrm>
            <a:off x="6715626" y="4260544"/>
            <a:ext cx="179522" cy="145560"/>
          </a:xfrm>
          <a:custGeom>
            <a:avLst/>
            <a:gdLst/>
            <a:ahLst/>
            <a:cxnLst/>
            <a:rect l="0" t="0" r="0" b="0"/>
            <a:pathLst>
              <a:path w="179522" h="145560">
                <a:moveTo>
                  <a:pt x="93796" y="25706"/>
                </a:moveTo>
                <a:lnTo>
                  <a:pt x="98347" y="25706"/>
                </a:lnTo>
                <a:lnTo>
                  <a:pt x="99688" y="24753"/>
                </a:lnTo>
                <a:lnTo>
                  <a:pt x="100581" y="23166"/>
                </a:lnTo>
                <a:lnTo>
                  <a:pt x="102015" y="18325"/>
                </a:lnTo>
                <a:lnTo>
                  <a:pt x="102212" y="15123"/>
                </a:lnTo>
                <a:lnTo>
                  <a:pt x="102299" y="10525"/>
                </a:lnTo>
                <a:lnTo>
                  <a:pt x="102359" y="1564"/>
                </a:lnTo>
                <a:lnTo>
                  <a:pt x="101410" y="1039"/>
                </a:lnTo>
                <a:lnTo>
                  <a:pt x="97815" y="455"/>
                </a:lnTo>
                <a:lnTo>
                  <a:pt x="93042" y="196"/>
                </a:lnTo>
                <a:lnTo>
                  <a:pt x="87746" y="80"/>
                </a:lnTo>
                <a:lnTo>
                  <a:pt x="69199" y="0"/>
                </a:lnTo>
                <a:lnTo>
                  <a:pt x="65015" y="949"/>
                </a:lnTo>
                <a:lnTo>
                  <a:pt x="61274" y="2534"/>
                </a:lnTo>
                <a:lnTo>
                  <a:pt x="57827" y="4542"/>
                </a:lnTo>
                <a:lnTo>
                  <a:pt x="54577" y="6835"/>
                </a:lnTo>
                <a:lnTo>
                  <a:pt x="51457" y="9315"/>
                </a:lnTo>
                <a:lnTo>
                  <a:pt x="48425" y="11921"/>
                </a:lnTo>
                <a:lnTo>
                  <a:pt x="45452" y="14611"/>
                </a:lnTo>
                <a:lnTo>
                  <a:pt x="39607" y="20140"/>
                </a:lnTo>
                <a:lnTo>
                  <a:pt x="36715" y="23900"/>
                </a:lnTo>
                <a:lnTo>
                  <a:pt x="33834" y="28312"/>
                </a:lnTo>
                <a:lnTo>
                  <a:pt x="30962" y="33158"/>
                </a:lnTo>
                <a:lnTo>
                  <a:pt x="28094" y="38294"/>
                </a:lnTo>
                <a:lnTo>
                  <a:pt x="22368" y="49080"/>
                </a:lnTo>
                <a:lnTo>
                  <a:pt x="5214" y="82901"/>
                </a:lnTo>
                <a:lnTo>
                  <a:pt x="3309" y="88601"/>
                </a:lnTo>
                <a:lnTo>
                  <a:pt x="2039" y="94306"/>
                </a:lnTo>
                <a:lnTo>
                  <a:pt x="1192" y="100014"/>
                </a:lnTo>
                <a:lnTo>
                  <a:pt x="628" y="105725"/>
                </a:lnTo>
                <a:lnTo>
                  <a:pt x="251" y="111437"/>
                </a:lnTo>
                <a:lnTo>
                  <a:pt x="0" y="117150"/>
                </a:lnTo>
                <a:lnTo>
                  <a:pt x="786" y="121911"/>
                </a:lnTo>
                <a:lnTo>
                  <a:pt x="2262" y="126037"/>
                </a:lnTo>
                <a:lnTo>
                  <a:pt x="4198" y="129741"/>
                </a:lnTo>
                <a:lnTo>
                  <a:pt x="6441" y="133163"/>
                </a:lnTo>
                <a:lnTo>
                  <a:pt x="8890" y="136396"/>
                </a:lnTo>
                <a:lnTo>
                  <a:pt x="11474" y="139504"/>
                </a:lnTo>
                <a:lnTo>
                  <a:pt x="14150" y="141576"/>
                </a:lnTo>
                <a:lnTo>
                  <a:pt x="16887" y="142958"/>
                </a:lnTo>
                <a:lnTo>
                  <a:pt x="22466" y="144492"/>
                </a:lnTo>
                <a:lnTo>
                  <a:pt x="25288" y="144902"/>
                </a:lnTo>
                <a:lnTo>
                  <a:pt x="28122" y="145175"/>
                </a:lnTo>
                <a:lnTo>
                  <a:pt x="30963" y="145357"/>
                </a:lnTo>
                <a:lnTo>
                  <a:pt x="33810" y="145478"/>
                </a:lnTo>
                <a:lnTo>
                  <a:pt x="36661" y="145559"/>
                </a:lnTo>
                <a:lnTo>
                  <a:pt x="39513" y="144661"/>
                </a:lnTo>
                <a:lnTo>
                  <a:pt x="42367" y="143109"/>
                </a:lnTo>
                <a:lnTo>
                  <a:pt x="45223" y="141122"/>
                </a:lnTo>
                <a:lnTo>
                  <a:pt x="48078" y="137892"/>
                </a:lnTo>
                <a:lnTo>
                  <a:pt x="50936" y="133834"/>
                </a:lnTo>
                <a:lnTo>
                  <a:pt x="53792" y="129224"/>
                </a:lnTo>
                <a:lnTo>
                  <a:pt x="57602" y="125198"/>
                </a:lnTo>
                <a:lnTo>
                  <a:pt x="62047" y="121561"/>
                </a:lnTo>
                <a:lnTo>
                  <a:pt x="66915" y="118184"/>
                </a:lnTo>
                <a:lnTo>
                  <a:pt x="71113" y="114028"/>
                </a:lnTo>
                <a:lnTo>
                  <a:pt x="74864" y="109352"/>
                </a:lnTo>
                <a:lnTo>
                  <a:pt x="78317" y="104330"/>
                </a:lnTo>
                <a:lnTo>
                  <a:pt x="81572" y="99077"/>
                </a:lnTo>
                <a:lnTo>
                  <a:pt x="84694" y="93670"/>
                </a:lnTo>
                <a:lnTo>
                  <a:pt x="87728" y="88160"/>
                </a:lnTo>
                <a:lnTo>
                  <a:pt x="90703" y="83535"/>
                </a:lnTo>
                <a:lnTo>
                  <a:pt x="93639" y="79498"/>
                </a:lnTo>
                <a:lnTo>
                  <a:pt x="96549" y="75855"/>
                </a:lnTo>
                <a:lnTo>
                  <a:pt x="99441" y="71521"/>
                </a:lnTo>
                <a:lnTo>
                  <a:pt x="102322" y="66727"/>
                </a:lnTo>
                <a:lnTo>
                  <a:pt x="105195" y="61626"/>
                </a:lnTo>
                <a:lnTo>
                  <a:pt x="108062" y="57272"/>
                </a:lnTo>
                <a:lnTo>
                  <a:pt x="110927" y="53418"/>
                </a:lnTo>
                <a:lnTo>
                  <a:pt x="113789" y="49895"/>
                </a:lnTo>
                <a:lnTo>
                  <a:pt x="115697" y="46595"/>
                </a:lnTo>
                <a:lnTo>
                  <a:pt x="116970" y="43442"/>
                </a:lnTo>
                <a:lnTo>
                  <a:pt x="117818" y="40387"/>
                </a:lnTo>
                <a:lnTo>
                  <a:pt x="118383" y="37398"/>
                </a:lnTo>
                <a:lnTo>
                  <a:pt x="118760" y="34453"/>
                </a:lnTo>
                <a:lnTo>
                  <a:pt x="119500" y="25857"/>
                </a:lnTo>
                <a:lnTo>
                  <a:pt x="119512" y="37651"/>
                </a:lnTo>
                <a:lnTo>
                  <a:pt x="120466" y="41289"/>
                </a:lnTo>
                <a:lnTo>
                  <a:pt x="122053" y="45619"/>
                </a:lnTo>
                <a:lnTo>
                  <a:pt x="124065" y="50412"/>
                </a:lnTo>
                <a:lnTo>
                  <a:pt x="125405" y="55511"/>
                </a:lnTo>
                <a:lnTo>
                  <a:pt x="126299" y="60816"/>
                </a:lnTo>
                <a:lnTo>
                  <a:pt x="126895" y="66258"/>
                </a:lnTo>
                <a:lnTo>
                  <a:pt x="128244" y="71790"/>
                </a:lnTo>
                <a:lnTo>
                  <a:pt x="130097" y="77384"/>
                </a:lnTo>
                <a:lnTo>
                  <a:pt x="132284" y="83018"/>
                </a:lnTo>
                <a:lnTo>
                  <a:pt x="133742" y="87726"/>
                </a:lnTo>
                <a:lnTo>
                  <a:pt x="134714" y="91818"/>
                </a:lnTo>
                <a:lnTo>
                  <a:pt x="135362" y="95498"/>
                </a:lnTo>
                <a:lnTo>
                  <a:pt x="136747" y="99856"/>
                </a:lnTo>
                <a:lnTo>
                  <a:pt x="138623" y="104667"/>
                </a:lnTo>
                <a:lnTo>
                  <a:pt x="140826" y="109779"/>
                </a:lnTo>
                <a:lnTo>
                  <a:pt x="143246" y="113187"/>
                </a:lnTo>
                <a:lnTo>
                  <a:pt x="145813" y="115459"/>
                </a:lnTo>
                <a:lnTo>
                  <a:pt x="148476" y="116974"/>
                </a:lnTo>
                <a:lnTo>
                  <a:pt x="153976" y="118657"/>
                </a:lnTo>
                <a:lnTo>
                  <a:pt x="156776" y="119106"/>
                </a:lnTo>
                <a:lnTo>
                  <a:pt x="159595" y="119405"/>
                </a:lnTo>
                <a:lnTo>
                  <a:pt x="162427" y="119604"/>
                </a:lnTo>
                <a:lnTo>
                  <a:pt x="165268" y="119737"/>
                </a:lnTo>
                <a:lnTo>
                  <a:pt x="170964" y="119885"/>
                </a:lnTo>
                <a:lnTo>
                  <a:pt x="179521" y="1200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67"/>
          <p:cNvSpPr/>
          <p:nvPr/>
        </p:nvSpPr>
        <p:spPr>
          <a:xfrm>
            <a:off x="6946582" y="4236556"/>
            <a:ext cx="171309" cy="323821"/>
          </a:xfrm>
          <a:custGeom>
            <a:avLst/>
            <a:gdLst/>
            <a:ahLst/>
            <a:cxnLst/>
            <a:rect l="0" t="0" r="0" b="0"/>
            <a:pathLst>
              <a:path w="171309" h="323821">
                <a:moveTo>
                  <a:pt x="0" y="49694"/>
                </a:moveTo>
                <a:lnTo>
                  <a:pt x="4551" y="45143"/>
                </a:lnTo>
                <a:lnTo>
                  <a:pt x="5892" y="44755"/>
                </a:lnTo>
                <a:lnTo>
                  <a:pt x="6785" y="45449"/>
                </a:lnTo>
                <a:lnTo>
                  <a:pt x="8220" y="48855"/>
                </a:lnTo>
                <a:lnTo>
                  <a:pt x="8503" y="57324"/>
                </a:lnTo>
                <a:lnTo>
                  <a:pt x="8542" y="66103"/>
                </a:lnTo>
                <a:lnTo>
                  <a:pt x="9505" y="71110"/>
                </a:lnTo>
                <a:lnTo>
                  <a:pt x="11099" y="76354"/>
                </a:lnTo>
                <a:lnTo>
                  <a:pt x="13114" y="81755"/>
                </a:lnTo>
                <a:lnTo>
                  <a:pt x="20502" y="103008"/>
                </a:lnTo>
                <a:lnTo>
                  <a:pt x="22240" y="110002"/>
                </a:lnTo>
                <a:lnTo>
                  <a:pt x="23400" y="116569"/>
                </a:lnTo>
                <a:lnTo>
                  <a:pt x="24173" y="122852"/>
                </a:lnTo>
                <a:lnTo>
                  <a:pt x="24687" y="129899"/>
                </a:lnTo>
                <a:lnTo>
                  <a:pt x="25031" y="137454"/>
                </a:lnTo>
                <a:lnTo>
                  <a:pt x="25259" y="145347"/>
                </a:lnTo>
                <a:lnTo>
                  <a:pt x="26365" y="153468"/>
                </a:lnTo>
                <a:lnTo>
                  <a:pt x="28055" y="161739"/>
                </a:lnTo>
                <a:lnTo>
                  <a:pt x="30133" y="170111"/>
                </a:lnTo>
                <a:lnTo>
                  <a:pt x="31519" y="178549"/>
                </a:lnTo>
                <a:lnTo>
                  <a:pt x="32443" y="187032"/>
                </a:lnTo>
                <a:lnTo>
                  <a:pt x="33058" y="195545"/>
                </a:lnTo>
                <a:lnTo>
                  <a:pt x="34422" y="204078"/>
                </a:lnTo>
                <a:lnTo>
                  <a:pt x="36283" y="212624"/>
                </a:lnTo>
                <a:lnTo>
                  <a:pt x="38476" y="221179"/>
                </a:lnTo>
                <a:lnTo>
                  <a:pt x="39938" y="229739"/>
                </a:lnTo>
                <a:lnTo>
                  <a:pt x="40913" y="238304"/>
                </a:lnTo>
                <a:lnTo>
                  <a:pt x="41563" y="246871"/>
                </a:lnTo>
                <a:lnTo>
                  <a:pt x="42948" y="254488"/>
                </a:lnTo>
                <a:lnTo>
                  <a:pt x="44825" y="261471"/>
                </a:lnTo>
                <a:lnTo>
                  <a:pt x="47029" y="268031"/>
                </a:lnTo>
                <a:lnTo>
                  <a:pt x="48497" y="274309"/>
                </a:lnTo>
                <a:lnTo>
                  <a:pt x="49477" y="280400"/>
                </a:lnTo>
                <a:lnTo>
                  <a:pt x="50129" y="286365"/>
                </a:lnTo>
                <a:lnTo>
                  <a:pt x="50565" y="292247"/>
                </a:lnTo>
                <a:lnTo>
                  <a:pt x="50855" y="298074"/>
                </a:lnTo>
                <a:lnTo>
                  <a:pt x="51263" y="312836"/>
                </a:lnTo>
                <a:lnTo>
                  <a:pt x="51321" y="316561"/>
                </a:lnTo>
                <a:lnTo>
                  <a:pt x="50406" y="319046"/>
                </a:lnTo>
                <a:lnTo>
                  <a:pt x="48844" y="320702"/>
                </a:lnTo>
                <a:lnTo>
                  <a:pt x="43213" y="323820"/>
                </a:lnTo>
                <a:lnTo>
                  <a:pt x="38416" y="319406"/>
                </a:lnTo>
                <a:lnTo>
                  <a:pt x="30962" y="312065"/>
                </a:lnTo>
                <a:lnTo>
                  <a:pt x="29213" y="308428"/>
                </a:lnTo>
                <a:lnTo>
                  <a:pt x="27272" y="299307"/>
                </a:lnTo>
                <a:lnTo>
                  <a:pt x="25801" y="294207"/>
                </a:lnTo>
                <a:lnTo>
                  <a:pt x="23869" y="288903"/>
                </a:lnTo>
                <a:lnTo>
                  <a:pt x="21628" y="283461"/>
                </a:lnTo>
                <a:lnTo>
                  <a:pt x="19181" y="276024"/>
                </a:lnTo>
                <a:lnTo>
                  <a:pt x="16597" y="267255"/>
                </a:lnTo>
                <a:lnTo>
                  <a:pt x="13922" y="257600"/>
                </a:lnTo>
                <a:lnTo>
                  <a:pt x="12139" y="248305"/>
                </a:lnTo>
                <a:lnTo>
                  <a:pt x="10950" y="239251"/>
                </a:lnTo>
                <a:lnTo>
                  <a:pt x="10157" y="230358"/>
                </a:lnTo>
                <a:lnTo>
                  <a:pt x="9629" y="220619"/>
                </a:lnTo>
                <a:lnTo>
                  <a:pt x="9042" y="199638"/>
                </a:lnTo>
                <a:lnTo>
                  <a:pt x="9838" y="188709"/>
                </a:lnTo>
                <a:lnTo>
                  <a:pt x="11321" y="177613"/>
                </a:lnTo>
                <a:lnTo>
                  <a:pt x="13262" y="166406"/>
                </a:lnTo>
                <a:lnTo>
                  <a:pt x="15510" y="155124"/>
                </a:lnTo>
                <a:lnTo>
                  <a:pt x="20546" y="132430"/>
                </a:lnTo>
                <a:lnTo>
                  <a:pt x="23222" y="121996"/>
                </a:lnTo>
                <a:lnTo>
                  <a:pt x="25959" y="112182"/>
                </a:lnTo>
                <a:lnTo>
                  <a:pt x="28737" y="102783"/>
                </a:lnTo>
                <a:lnTo>
                  <a:pt x="32493" y="93659"/>
                </a:lnTo>
                <a:lnTo>
                  <a:pt x="36902" y="84719"/>
                </a:lnTo>
                <a:lnTo>
                  <a:pt x="41747" y="75901"/>
                </a:lnTo>
                <a:lnTo>
                  <a:pt x="46881" y="68118"/>
                </a:lnTo>
                <a:lnTo>
                  <a:pt x="52209" y="61024"/>
                </a:lnTo>
                <a:lnTo>
                  <a:pt x="57666" y="54390"/>
                </a:lnTo>
                <a:lnTo>
                  <a:pt x="62256" y="48062"/>
                </a:lnTo>
                <a:lnTo>
                  <a:pt x="66269" y="41938"/>
                </a:lnTo>
                <a:lnTo>
                  <a:pt x="69897" y="35951"/>
                </a:lnTo>
                <a:lnTo>
                  <a:pt x="74221" y="31007"/>
                </a:lnTo>
                <a:lnTo>
                  <a:pt x="79008" y="26758"/>
                </a:lnTo>
                <a:lnTo>
                  <a:pt x="84105" y="22973"/>
                </a:lnTo>
                <a:lnTo>
                  <a:pt x="89407" y="19498"/>
                </a:lnTo>
                <a:lnTo>
                  <a:pt x="94847" y="16228"/>
                </a:lnTo>
                <a:lnTo>
                  <a:pt x="100379" y="13096"/>
                </a:lnTo>
                <a:lnTo>
                  <a:pt x="111606" y="7076"/>
                </a:lnTo>
                <a:lnTo>
                  <a:pt x="117266" y="4137"/>
                </a:lnTo>
                <a:lnTo>
                  <a:pt x="121992" y="2177"/>
                </a:lnTo>
                <a:lnTo>
                  <a:pt x="126096" y="871"/>
                </a:lnTo>
                <a:lnTo>
                  <a:pt x="129783" y="0"/>
                </a:lnTo>
                <a:lnTo>
                  <a:pt x="134147" y="372"/>
                </a:lnTo>
                <a:lnTo>
                  <a:pt x="138962" y="1573"/>
                </a:lnTo>
                <a:lnTo>
                  <a:pt x="151274" y="5792"/>
                </a:lnTo>
                <a:lnTo>
                  <a:pt x="155499" y="8910"/>
                </a:lnTo>
                <a:lnTo>
                  <a:pt x="160550" y="13470"/>
                </a:lnTo>
                <a:lnTo>
                  <a:pt x="165971" y="18672"/>
                </a:lnTo>
                <a:lnTo>
                  <a:pt x="167797" y="22345"/>
                </a:lnTo>
                <a:lnTo>
                  <a:pt x="169827" y="31506"/>
                </a:lnTo>
                <a:lnTo>
                  <a:pt x="170729" y="39388"/>
                </a:lnTo>
                <a:lnTo>
                  <a:pt x="171130" y="47018"/>
                </a:lnTo>
                <a:lnTo>
                  <a:pt x="171308" y="56759"/>
                </a:lnTo>
                <a:lnTo>
                  <a:pt x="170402" y="62024"/>
                </a:lnTo>
                <a:lnTo>
                  <a:pt x="168847" y="67439"/>
                </a:lnTo>
                <a:lnTo>
                  <a:pt x="166857" y="72954"/>
                </a:lnTo>
                <a:lnTo>
                  <a:pt x="162106" y="81621"/>
                </a:lnTo>
                <a:lnTo>
                  <a:pt x="159506" y="85266"/>
                </a:lnTo>
                <a:lnTo>
                  <a:pt x="155868" y="89601"/>
                </a:lnTo>
                <a:lnTo>
                  <a:pt x="151537" y="94396"/>
                </a:lnTo>
                <a:lnTo>
                  <a:pt x="138880" y="107707"/>
                </a:lnTo>
                <a:lnTo>
                  <a:pt x="135449" y="111229"/>
                </a:lnTo>
                <a:lnTo>
                  <a:pt x="132209" y="113577"/>
                </a:lnTo>
                <a:lnTo>
                  <a:pt x="129097" y="115143"/>
                </a:lnTo>
                <a:lnTo>
                  <a:pt x="126070" y="116186"/>
                </a:lnTo>
                <a:lnTo>
                  <a:pt x="123099" y="117835"/>
                </a:lnTo>
                <a:lnTo>
                  <a:pt x="120166" y="119886"/>
                </a:lnTo>
                <a:lnTo>
                  <a:pt x="117258" y="122206"/>
                </a:lnTo>
                <a:lnTo>
                  <a:pt x="113414" y="123753"/>
                </a:lnTo>
                <a:lnTo>
                  <a:pt x="108947" y="124784"/>
                </a:lnTo>
                <a:lnTo>
                  <a:pt x="104064" y="125471"/>
                </a:lnTo>
                <a:lnTo>
                  <a:pt x="99856" y="125930"/>
                </a:lnTo>
                <a:lnTo>
                  <a:pt x="96098" y="126235"/>
                </a:lnTo>
                <a:lnTo>
                  <a:pt x="92641" y="126439"/>
                </a:lnTo>
                <a:lnTo>
                  <a:pt x="89383" y="125622"/>
                </a:lnTo>
                <a:lnTo>
                  <a:pt x="86259" y="124125"/>
                </a:lnTo>
                <a:lnTo>
                  <a:pt x="78951" y="119430"/>
                </a:lnTo>
                <a:lnTo>
                  <a:pt x="75412" y="116248"/>
                </a:lnTo>
                <a:lnTo>
                  <a:pt x="73135" y="114065"/>
                </a:lnTo>
                <a:lnTo>
                  <a:pt x="71617" y="111658"/>
                </a:lnTo>
                <a:lnTo>
                  <a:pt x="69180" y="103491"/>
                </a:lnTo>
                <a:lnTo>
                  <a:pt x="68580" y="1011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68"/>
          <p:cNvSpPr/>
          <p:nvPr/>
        </p:nvSpPr>
        <p:spPr>
          <a:xfrm>
            <a:off x="7195219" y="4046220"/>
            <a:ext cx="77119" cy="325697"/>
          </a:xfrm>
          <a:custGeom>
            <a:avLst/>
            <a:gdLst/>
            <a:ahLst/>
            <a:cxnLst/>
            <a:rect l="0" t="0" r="0" b="0"/>
            <a:pathLst>
              <a:path w="77119" h="325697">
                <a:moveTo>
                  <a:pt x="17111" y="0"/>
                </a:moveTo>
                <a:lnTo>
                  <a:pt x="24492" y="7381"/>
                </a:lnTo>
                <a:lnTo>
                  <a:pt x="25330" y="17321"/>
                </a:lnTo>
                <a:lnTo>
                  <a:pt x="25527" y="27065"/>
                </a:lnTo>
                <a:lnTo>
                  <a:pt x="25674" y="70352"/>
                </a:lnTo>
                <a:lnTo>
                  <a:pt x="24724" y="78334"/>
                </a:lnTo>
                <a:lnTo>
                  <a:pt x="23139" y="86512"/>
                </a:lnTo>
                <a:lnTo>
                  <a:pt x="13751" y="124721"/>
                </a:lnTo>
                <a:lnTo>
                  <a:pt x="12013" y="134582"/>
                </a:lnTo>
                <a:lnTo>
                  <a:pt x="10855" y="144014"/>
                </a:lnTo>
                <a:lnTo>
                  <a:pt x="10083" y="153159"/>
                </a:lnTo>
                <a:lnTo>
                  <a:pt x="8615" y="163066"/>
                </a:lnTo>
                <a:lnTo>
                  <a:pt x="6685" y="173480"/>
                </a:lnTo>
                <a:lnTo>
                  <a:pt x="4445" y="184234"/>
                </a:lnTo>
                <a:lnTo>
                  <a:pt x="2951" y="194260"/>
                </a:lnTo>
                <a:lnTo>
                  <a:pt x="1957" y="203801"/>
                </a:lnTo>
                <a:lnTo>
                  <a:pt x="1292" y="213020"/>
                </a:lnTo>
                <a:lnTo>
                  <a:pt x="851" y="222023"/>
                </a:lnTo>
                <a:lnTo>
                  <a:pt x="359" y="239647"/>
                </a:lnTo>
                <a:lnTo>
                  <a:pt x="0" y="286880"/>
                </a:lnTo>
                <a:lnTo>
                  <a:pt x="941" y="293171"/>
                </a:lnTo>
                <a:lnTo>
                  <a:pt x="2521" y="299270"/>
                </a:lnTo>
                <a:lnTo>
                  <a:pt x="4526" y="305241"/>
                </a:lnTo>
                <a:lnTo>
                  <a:pt x="6816" y="310174"/>
                </a:lnTo>
                <a:lnTo>
                  <a:pt x="9295" y="314415"/>
                </a:lnTo>
                <a:lnTo>
                  <a:pt x="11900" y="318195"/>
                </a:lnTo>
                <a:lnTo>
                  <a:pt x="15542" y="320714"/>
                </a:lnTo>
                <a:lnTo>
                  <a:pt x="19875" y="322395"/>
                </a:lnTo>
                <a:lnTo>
                  <a:pt x="24668" y="323515"/>
                </a:lnTo>
                <a:lnTo>
                  <a:pt x="28816" y="324261"/>
                </a:lnTo>
                <a:lnTo>
                  <a:pt x="32535" y="324759"/>
                </a:lnTo>
                <a:lnTo>
                  <a:pt x="35966" y="325091"/>
                </a:lnTo>
                <a:lnTo>
                  <a:pt x="40158" y="325312"/>
                </a:lnTo>
                <a:lnTo>
                  <a:pt x="49896" y="325558"/>
                </a:lnTo>
                <a:lnTo>
                  <a:pt x="66089" y="325696"/>
                </a:lnTo>
                <a:lnTo>
                  <a:pt x="69766" y="324763"/>
                </a:lnTo>
                <a:lnTo>
                  <a:pt x="72217" y="323189"/>
                </a:lnTo>
                <a:lnTo>
                  <a:pt x="77118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69"/>
          <p:cNvSpPr/>
          <p:nvPr/>
        </p:nvSpPr>
        <p:spPr>
          <a:xfrm>
            <a:off x="7315246" y="4218183"/>
            <a:ext cx="634320" cy="161021"/>
          </a:xfrm>
          <a:custGeom>
            <a:avLst/>
            <a:gdLst/>
            <a:ahLst/>
            <a:cxnLst/>
            <a:rect l="0" t="0" r="0" b="0"/>
            <a:pathLst>
              <a:path w="634320" h="161021">
                <a:moveTo>
                  <a:pt x="51388" y="50921"/>
                </a:moveTo>
                <a:lnTo>
                  <a:pt x="55939" y="46371"/>
                </a:lnTo>
                <a:lnTo>
                  <a:pt x="57280" y="44078"/>
                </a:lnTo>
                <a:lnTo>
                  <a:pt x="58174" y="41597"/>
                </a:lnTo>
                <a:lnTo>
                  <a:pt x="59608" y="35321"/>
                </a:lnTo>
                <a:lnTo>
                  <a:pt x="62344" y="31923"/>
                </a:lnTo>
                <a:lnTo>
                  <a:pt x="64408" y="29684"/>
                </a:lnTo>
                <a:lnTo>
                  <a:pt x="65783" y="27238"/>
                </a:lnTo>
                <a:lnTo>
                  <a:pt x="66700" y="24655"/>
                </a:lnTo>
                <a:lnTo>
                  <a:pt x="67311" y="21981"/>
                </a:lnTo>
                <a:lnTo>
                  <a:pt x="66766" y="20198"/>
                </a:lnTo>
                <a:lnTo>
                  <a:pt x="65450" y="19009"/>
                </a:lnTo>
                <a:lnTo>
                  <a:pt x="63620" y="18216"/>
                </a:lnTo>
                <a:lnTo>
                  <a:pt x="62401" y="16736"/>
                </a:lnTo>
                <a:lnTo>
                  <a:pt x="61588" y="14796"/>
                </a:lnTo>
                <a:lnTo>
                  <a:pt x="61046" y="12551"/>
                </a:lnTo>
                <a:lnTo>
                  <a:pt x="59732" y="11053"/>
                </a:lnTo>
                <a:lnTo>
                  <a:pt x="57903" y="10055"/>
                </a:lnTo>
                <a:lnTo>
                  <a:pt x="55731" y="9390"/>
                </a:lnTo>
                <a:lnTo>
                  <a:pt x="53332" y="9899"/>
                </a:lnTo>
                <a:lnTo>
                  <a:pt x="48125" y="13004"/>
                </a:lnTo>
                <a:lnTo>
                  <a:pt x="46355" y="15166"/>
                </a:lnTo>
                <a:lnTo>
                  <a:pt x="45176" y="17560"/>
                </a:lnTo>
                <a:lnTo>
                  <a:pt x="44390" y="20108"/>
                </a:lnTo>
                <a:lnTo>
                  <a:pt x="42912" y="22759"/>
                </a:lnTo>
                <a:lnTo>
                  <a:pt x="40975" y="25479"/>
                </a:lnTo>
                <a:lnTo>
                  <a:pt x="38731" y="28245"/>
                </a:lnTo>
                <a:lnTo>
                  <a:pt x="35330" y="31994"/>
                </a:lnTo>
                <a:lnTo>
                  <a:pt x="26471" y="41239"/>
                </a:lnTo>
                <a:lnTo>
                  <a:pt x="22395" y="46372"/>
                </a:lnTo>
                <a:lnTo>
                  <a:pt x="18724" y="51699"/>
                </a:lnTo>
                <a:lnTo>
                  <a:pt x="15325" y="57154"/>
                </a:lnTo>
                <a:lnTo>
                  <a:pt x="12106" y="62697"/>
                </a:lnTo>
                <a:lnTo>
                  <a:pt x="5990" y="73935"/>
                </a:lnTo>
                <a:lnTo>
                  <a:pt x="3977" y="79599"/>
                </a:lnTo>
                <a:lnTo>
                  <a:pt x="2636" y="85280"/>
                </a:lnTo>
                <a:lnTo>
                  <a:pt x="1742" y="90972"/>
                </a:lnTo>
                <a:lnTo>
                  <a:pt x="1146" y="96672"/>
                </a:lnTo>
                <a:lnTo>
                  <a:pt x="748" y="102377"/>
                </a:lnTo>
                <a:lnTo>
                  <a:pt x="484" y="108085"/>
                </a:lnTo>
                <a:lnTo>
                  <a:pt x="189" y="119508"/>
                </a:lnTo>
                <a:lnTo>
                  <a:pt x="0" y="137812"/>
                </a:lnTo>
                <a:lnTo>
                  <a:pt x="937" y="141234"/>
                </a:lnTo>
                <a:lnTo>
                  <a:pt x="2514" y="144467"/>
                </a:lnTo>
                <a:lnTo>
                  <a:pt x="4518" y="147575"/>
                </a:lnTo>
                <a:lnTo>
                  <a:pt x="6807" y="149648"/>
                </a:lnTo>
                <a:lnTo>
                  <a:pt x="9285" y="151029"/>
                </a:lnTo>
                <a:lnTo>
                  <a:pt x="11890" y="151950"/>
                </a:lnTo>
                <a:lnTo>
                  <a:pt x="17324" y="155513"/>
                </a:lnTo>
                <a:lnTo>
                  <a:pt x="20106" y="157797"/>
                </a:lnTo>
                <a:lnTo>
                  <a:pt x="22913" y="158367"/>
                </a:lnTo>
                <a:lnTo>
                  <a:pt x="25738" y="157794"/>
                </a:lnTo>
                <a:lnTo>
                  <a:pt x="31416" y="155570"/>
                </a:lnTo>
                <a:lnTo>
                  <a:pt x="37114" y="154582"/>
                </a:lnTo>
                <a:lnTo>
                  <a:pt x="39015" y="153366"/>
                </a:lnTo>
                <a:lnTo>
                  <a:pt x="40282" y="151603"/>
                </a:lnTo>
                <a:lnTo>
                  <a:pt x="41127" y="149475"/>
                </a:lnTo>
                <a:lnTo>
                  <a:pt x="43595" y="146151"/>
                </a:lnTo>
                <a:lnTo>
                  <a:pt x="47145" y="142031"/>
                </a:lnTo>
                <a:lnTo>
                  <a:pt x="55218" y="133325"/>
                </a:lnTo>
                <a:lnTo>
                  <a:pt x="61980" y="126280"/>
                </a:lnTo>
                <a:lnTo>
                  <a:pt x="65118" y="122116"/>
                </a:lnTo>
                <a:lnTo>
                  <a:pt x="68161" y="117434"/>
                </a:lnTo>
                <a:lnTo>
                  <a:pt x="71142" y="112408"/>
                </a:lnTo>
                <a:lnTo>
                  <a:pt x="74083" y="108105"/>
                </a:lnTo>
                <a:lnTo>
                  <a:pt x="76995" y="104284"/>
                </a:lnTo>
                <a:lnTo>
                  <a:pt x="79890" y="100784"/>
                </a:lnTo>
                <a:lnTo>
                  <a:pt x="82772" y="96546"/>
                </a:lnTo>
                <a:lnTo>
                  <a:pt x="85646" y="91815"/>
                </a:lnTo>
                <a:lnTo>
                  <a:pt x="88515" y="86757"/>
                </a:lnTo>
                <a:lnTo>
                  <a:pt x="90427" y="82432"/>
                </a:lnTo>
                <a:lnTo>
                  <a:pt x="91701" y="78596"/>
                </a:lnTo>
                <a:lnTo>
                  <a:pt x="92552" y="75086"/>
                </a:lnTo>
                <a:lnTo>
                  <a:pt x="93118" y="71794"/>
                </a:lnTo>
                <a:lnTo>
                  <a:pt x="93496" y="68646"/>
                </a:lnTo>
                <a:lnTo>
                  <a:pt x="93748" y="65596"/>
                </a:lnTo>
                <a:lnTo>
                  <a:pt x="93916" y="62609"/>
                </a:lnTo>
                <a:lnTo>
                  <a:pt x="94101" y="56751"/>
                </a:lnTo>
                <a:lnTo>
                  <a:pt x="94250" y="42498"/>
                </a:lnTo>
                <a:lnTo>
                  <a:pt x="94251" y="83740"/>
                </a:lnTo>
                <a:lnTo>
                  <a:pt x="95204" y="88993"/>
                </a:lnTo>
                <a:lnTo>
                  <a:pt x="96791" y="94400"/>
                </a:lnTo>
                <a:lnTo>
                  <a:pt x="98802" y="99910"/>
                </a:lnTo>
                <a:lnTo>
                  <a:pt x="100143" y="105488"/>
                </a:lnTo>
                <a:lnTo>
                  <a:pt x="101036" y="111112"/>
                </a:lnTo>
                <a:lnTo>
                  <a:pt x="101632" y="116765"/>
                </a:lnTo>
                <a:lnTo>
                  <a:pt x="102982" y="121488"/>
                </a:lnTo>
                <a:lnTo>
                  <a:pt x="104834" y="125588"/>
                </a:lnTo>
                <a:lnTo>
                  <a:pt x="107022" y="129274"/>
                </a:lnTo>
                <a:lnTo>
                  <a:pt x="109432" y="132684"/>
                </a:lnTo>
                <a:lnTo>
                  <a:pt x="111992" y="135910"/>
                </a:lnTo>
                <a:lnTo>
                  <a:pt x="114651" y="139013"/>
                </a:lnTo>
                <a:lnTo>
                  <a:pt x="117376" y="141082"/>
                </a:lnTo>
                <a:lnTo>
                  <a:pt x="122944" y="143380"/>
                </a:lnTo>
                <a:lnTo>
                  <a:pt x="131433" y="144674"/>
                </a:lnTo>
                <a:lnTo>
                  <a:pt x="139982" y="145058"/>
                </a:lnTo>
                <a:lnTo>
                  <a:pt x="148231" y="142607"/>
                </a:lnTo>
                <a:lnTo>
                  <a:pt x="157295" y="138343"/>
                </a:lnTo>
                <a:lnTo>
                  <a:pt x="161045" y="135873"/>
                </a:lnTo>
                <a:lnTo>
                  <a:pt x="164498" y="133273"/>
                </a:lnTo>
                <a:lnTo>
                  <a:pt x="167753" y="130587"/>
                </a:lnTo>
                <a:lnTo>
                  <a:pt x="170875" y="127845"/>
                </a:lnTo>
                <a:lnTo>
                  <a:pt x="173908" y="125064"/>
                </a:lnTo>
                <a:lnTo>
                  <a:pt x="176883" y="121305"/>
                </a:lnTo>
                <a:lnTo>
                  <a:pt x="179819" y="116894"/>
                </a:lnTo>
                <a:lnTo>
                  <a:pt x="182728" y="112048"/>
                </a:lnTo>
                <a:lnTo>
                  <a:pt x="186574" y="106913"/>
                </a:lnTo>
                <a:lnTo>
                  <a:pt x="191042" y="101584"/>
                </a:lnTo>
                <a:lnTo>
                  <a:pt x="195926" y="96126"/>
                </a:lnTo>
                <a:lnTo>
                  <a:pt x="200134" y="90583"/>
                </a:lnTo>
                <a:lnTo>
                  <a:pt x="203892" y="84983"/>
                </a:lnTo>
                <a:lnTo>
                  <a:pt x="207351" y="79344"/>
                </a:lnTo>
                <a:lnTo>
                  <a:pt x="210608" y="74632"/>
                </a:lnTo>
                <a:lnTo>
                  <a:pt x="213733" y="70539"/>
                </a:lnTo>
                <a:lnTo>
                  <a:pt x="216767" y="66857"/>
                </a:lnTo>
                <a:lnTo>
                  <a:pt x="219744" y="62498"/>
                </a:lnTo>
                <a:lnTo>
                  <a:pt x="222680" y="57687"/>
                </a:lnTo>
                <a:lnTo>
                  <a:pt x="225591" y="52574"/>
                </a:lnTo>
                <a:lnTo>
                  <a:pt x="228483" y="48213"/>
                </a:lnTo>
                <a:lnTo>
                  <a:pt x="231364" y="44354"/>
                </a:lnTo>
                <a:lnTo>
                  <a:pt x="234238" y="40828"/>
                </a:lnTo>
                <a:lnTo>
                  <a:pt x="238058" y="37525"/>
                </a:lnTo>
                <a:lnTo>
                  <a:pt x="242510" y="34371"/>
                </a:lnTo>
                <a:lnTo>
                  <a:pt x="254241" y="27015"/>
                </a:lnTo>
                <a:lnTo>
                  <a:pt x="256156" y="27364"/>
                </a:lnTo>
                <a:lnTo>
                  <a:pt x="260824" y="30292"/>
                </a:lnTo>
                <a:lnTo>
                  <a:pt x="262450" y="32406"/>
                </a:lnTo>
                <a:lnTo>
                  <a:pt x="263534" y="34768"/>
                </a:lnTo>
                <a:lnTo>
                  <a:pt x="264257" y="37295"/>
                </a:lnTo>
                <a:lnTo>
                  <a:pt x="264738" y="39932"/>
                </a:lnTo>
                <a:lnTo>
                  <a:pt x="265059" y="42643"/>
                </a:lnTo>
                <a:lnTo>
                  <a:pt x="265273" y="45402"/>
                </a:lnTo>
                <a:lnTo>
                  <a:pt x="266368" y="49147"/>
                </a:lnTo>
                <a:lnTo>
                  <a:pt x="268051" y="53549"/>
                </a:lnTo>
                <a:lnTo>
                  <a:pt x="270125" y="58388"/>
                </a:lnTo>
                <a:lnTo>
                  <a:pt x="271507" y="62567"/>
                </a:lnTo>
                <a:lnTo>
                  <a:pt x="272430" y="66305"/>
                </a:lnTo>
                <a:lnTo>
                  <a:pt x="273045" y="69749"/>
                </a:lnTo>
                <a:lnTo>
                  <a:pt x="272502" y="73951"/>
                </a:lnTo>
                <a:lnTo>
                  <a:pt x="271187" y="78657"/>
                </a:lnTo>
                <a:lnTo>
                  <a:pt x="269358" y="83699"/>
                </a:lnTo>
                <a:lnTo>
                  <a:pt x="268139" y="88966"/>
                </a:lnTo>
                <a:lnTo>
                  <a:pt x="267326" y="94382"/>
                </a:lnTo>
                <a:lnTo>
                  <a:pt x="266785" y="99898"/>
                </a:lnTo>
                <a:lnTo>
                  <a:pt x="266423" y="105480"/>
                </a:lnTo>
                <a:lnTo>
                  <a:pt x="266183" y="111107"/>
                </a:lnTo>
                <a:lnTo>
                  <a:pt x="265844" y="125587"/>
                </a:lnTo>
                <a:lnTo>
                  <a:pt x="265704" y="152055"/>
                </a:lnTo>
                <a:lnTo>
                  <a:pt x="265701" y="146258"/>
                </a:lnTo>
                <a:lnTo>
                  <a:pt x="266654" y="144007"/>
                </a:lnTo>
                <a:lnTo>
                  <a:pt x="270252" y="136425"/>
                </a:lnTo>
                <a:lnTo>
                  <a:pt x="271593" y="132689"/>
                </a:lnTo>
                <a:lnTo>
                  <a:pt x="272486" y="129246"/>
                </a:lnTo>
                <a:lnTo>
                  <a:pt x="273082" y="125998"/>
                </a:lnTo>
                <a:lnTo>
                  <a:pt x="275384" y="121927"/>
                </a:lnTo>
                <a:lnTo>
                  <a:pt x="278824" y="117309"/>
                </a:lnTo>
                <a:lnTo>
                  <a:pt x="283022" y="112325"/>
                </a:lnTo>
                <a:lnTo>
                  <a:pt x="286773" y="107097"/>
                </a:lnTo>
                <a:lnTo>
                  <a:pt x="290227" y="101707"/>
                </a:lnTo>
                <a:lnTo>
                  <a:pt x="293481" y="96209"/>
                </a:lnTo>
                <a:lnTo>
                  <a:pt x="297556" y="90638"/>
                </a:lnTo>
                <a:lnTo>
                  <a:pt x="302178" y="85019"/>
                </a:lnTo>
                <a:lnTo>
                  <a:pt x="307164" y="79368"/>
                </a:lnTo>
                <a:lnTo>
                  <a:pt x="311441" y="73696"/>
                </a:lnTo>
                <a:lnTo>
                  <a:pt x="315244" y="68010"/>
                </a:lnTo>
                <a:lnTo>
                  <a:pt x="318732" y="62313"/>
                </a:lnTo>
                <a:lnTo>
                  <a:pt x="322962" y="56611"/>
                </a:lnTo>
                <a:lnTo>
                  <a:pt x="327688" y="50905"/>
                </a:lnTo>
                <a:lnTo>
                  <a:pt x="332743" y="45195"/>
                </a:lnTo>
                <a:lnTo>
                  <a:pt x="338018" y="41389"/>
                </a:lnTo>
                <a:lnTo>
                  <a:pt x="348960" y="37160"/>
                </a:lnTo>
                <a:lnTo>
                  <a:pt x="357632" y="32740"/>
                </a:lnTo>
                <a:lnTo>
                  <a:pt x="361278" y="30228"/>
                </a:lnTo>
                <a:lnTo>
                  <a:pt x="365614" y="29506"/>
                </a:lnTo>
                <a:lnTo>
                  <a:pt x="382693" y="33026"/>
                </a:lnTo>
                <a:lnTo>
                  <a:pt x="384653" y="35181"/>
                </a:lnTo>
                <a:lnTo>
                  <a:pt x="386913" y="38523"/>
                </a:lnTo>
                <a:lnTo>
                  <a:pt x="389372" y="42656"/>
                </a:lnTo>
                <a:lnTo>
                  <a:pt x="391963" y="46364"/>
                </a:lnTo>
                <a:lnTo>
                  <a:pt x="394643" y="49788"/>
                </a:lnTo>
                <a:lnTo>
                  <a:pt x="397383" y="53023"/>
                </a:lnTo>
                <a:lnTo>
                  <a:pt x="400161" y="56133"/>
                </a:lnTo>
                <a:lnTo>
                  <a:pt x="405788" y="62128"/>
                </a:lnTo>
                <a:lnTo>
                  <a:pt x="407670" y="66012"/>
                </a:lnTo>
                <a:lnTo>
                  <a:pt x="408925" y="70507"/>
                </a:lnTo>
                <a:lnTo>
                  <a:pt x="409761" y="75408"/>
                </a:lnTo>
                <a:lnTo>
                  <a:pt x="411271" y="79629"/>
                </a:lnTo>
                <a:lnTo>
                  <a:pt x="413231" y="83395"/>
                </a:lnTo>
                <a:lnTo>
                  <a:pt x="415489" y="86858"/>
                </a:lnTo>
                <a:lnTo>
                  <a:pt x="417947" y="91071"/>
                </a:lnTo>
                <a:lnTo>
                  <a:pt x="420539" y="95786"/>
                </a:lnTo>
                <a:lnTo>
                  <a:pt x="423219" y="100833"/>
                </a:lnTo>
                <a:lnTo>
                  <a:pt x="425005" y="105151"/>
                </a:lnTo>
                <a:lnTo>
                  <a:pt x="426196" y="108982"/>
                </a:lnTo>
                <a:lnTo>
                  <a:pt x="426990" y="112489"/>
                </a:lnTo>
                <a:lnTo>
                  <a:pt x="428472" y="115779"/>
                </a:lnTo>
                <a:lnTo>
                  <a:pt x="430413" y="118925"/>
                </a:lnTo>
                <a:lnTo>
                  <a:pt x="432659" y="121974"/>
                </a:lnTo>
                <a:lnTo>
                  <a:pt x="435109" y="124960"/>
                </a:lnTo>
                <a:lnTo>
                  <a:pt x="437695" y="127903"/>
                </a:lnTo>
                <a:lnTo>
                  <a:pt x="440371" y="130818"/>
                </a:lnTo>
                <a:lnTo>
                  <a:pt x="443107" y="132761"/>
                </a:lnTo>
                <a:lnTo>
                  <a:pt x="448688" y="134920"/>
                </a:lnTo>
                <a:lnTo>
                  <a:pt x="460032" y="136305"/>
                </a:lnTo>
                <a:lnTo>
                  <a:pt x="478852" y="136601"/>
                </a:lnTo>
                <a:lnTo>
                  <a:pt x="483050" y="135664"/>
                </a:lnTo>
                <a:lnTo>
                  <a:pt x="490253" y="132082"/>
                </a:lnTo>
                <a:lnTo>
                  <a:pt x="493507" y="128841"/>
                </a:lnTo>
                <a:lnTo>
                  <a:pt x="496629" y="124776"/>
                </a:lnTo>
                <a:lnTo>
                  <a:pt x="499663" y="120160"/>
                </a:lnTo>
                <a:lnTo>
                  <a:pt x="503591" y="116131"/>
                </a:lnTo>
                <a:lnTo>
                  <a:pt x="508114" y="112492"/>
                </a:lnTo>
                <a:lnTo>
                  <a:pt x="513035" y="109114"/>
                </a:lnTo>
                <a:lnTo>
                  <a:pt x="517268" y="104956"/>
                </a:lnTo>
                <a:lnTo>
                  <a:pt x="521042" y="100280"/>
                </a:lnTo>
                <a:lnTo>
                  <a:pt x="524511" y="95257"/>
                </a:lnTo>
                <a:lnTo>
                  <a:pt x="528729" y="90004"/>
                </a:lnTo>
                <a:lnTo>
                  <a:pt x="533446" y="84596"/>
                </a:lnTo>
                <a:lnTo>
                  <a:pt x="542813" y="74461"/>
                </a:lnTo>
                <a:lnTo>
                  <a:pt x="550152" y="66781"/>
                </a:lnTo>
                <a:lnTo>
                  <a:pt x="553443" y="62447"/>
                </a:lnTo>
                <a:lnTo>
                  <a:pt x="556589" y="57652"/>
                </a:lnTo>
                <a:lnTo>
                  <a:pt x="559639" y="52552"/>
                </a:lnTo>
                <a:lnTo>
                  <a:pt x="561672" y="47246"/>
                </a:lnTo>
                <a:lnTo>
                  <a:pt x="563028" y="41804"/>
                </a:lnTo>
                <a:lnTo>
                  <a:pt x="563931" y="36270"/>
                </a:lnTo>
                <a:lnTo>
                  <a:pt x="564534" y="31629"/>
                </a:lnTo>
                <a:lnTo>
                  <a:pt x="564936" y="27583"/>
                </a:lnTo>
                <a:lnTo>
                  <a:pt x="565203" y="23932"/>
                </a:lnTo>
                <a:lnTo>
                  <a:pt x="565382" y="20546"/>
                </a:lnTo>
                <a:lnTo>
                  <a:pt x="565579" y="14244"/>
                </a:lnTo>
                <a:lnTo>
                  <a:pt x="565691" y="5341"/>
                </a:lnTo>
                <a:lnTo>
                  <a:pt x="564755" y="3389"/>
                </a:lnTo>
                <a:lnTo>
                  <a:pt x="563178" y="2089"/>
                </a:lnTo>
                <a:lnTo>
                  <a:pt x="558354" y="0"/>
                </a:lnTo>
                <a:lnTo>
                  <a:pt x="557005" y="782"/>
                </a:lnTo>
                <a:lnTo>
                  <a:pt x="552968" y="4190"/>
                </a:lnTo>
                <a:lnTo>
                  <a:pt x="547998" y="8879"/>
                </a:lnTo>
                <a:lnTo>
                  <a:pt x="537046" y="19651"/>
                </a:lnTo>
                <a:lnTo>
                  <a:pt x="534227" y="23407"/>
                </a:lnTo>
                <a:lnTo>
                  <a:pt x="531396" y="27816"/>
                </a:lnTo>
                <a:lnTo>
                  <a:pt x="528556" y="32660"/>
                </a:lnTo>
                <a:lnTo>
                  <a:pt x="526663" y="37795"/>
                </a:lnTo>
                <a:lnTo>
                  <a:pt x="525400" y="43123"/>
                </a:lnTo>
                <a:lnTo>
                  <a:pt x="524559" y="48580"/>
                </a:lnTo>
                <a:lnTo>
                  <a:pt x="523046" y="54123"/>
                </a:lnTo>
                <a:lnTo>
                  <a:pt x="521084" y="59724"/>
                </a:lnTo>
                <a:lnTo>
                  <a:pt x="518824" y="65362"/>
                </a:lnTo>
                <a:lnTo>
                  <a:pt x="517317" y="71026"/>
                </a:lnTo>
                <a:lnTo>
                  <a:pt x="516313" y="76707"/>
                </a:lnTo>
                <a:lnTo>
                  <a:pt x="515643" y="82399"/>
                </a:lnTo>
                <a:lnTo>
                  <a:pt x="515196" y="88099"/>
                </a:lnTo>
                <a:lnTo>
                  <a:pt x="514899" y="93804"/>
                </a:lnTo>
                <a:lnTo>
                  <a:pt x="514700" y="99512"/>
                </a:lnTo>
                <a:lnTo>
                  <a:pt x="515520" y="105223"/>
                </a:lnTo>
                <a:lnTo>
                  <a:pt x="517020" y="110935"/>
                </a:lnTo>
                <a:lnTo>
                  <a:pt x="518971" y="116648"/>
                </a:lnTo>
                <a:lnTo>
                  <a:pt x="520274" y="121409"/>
                </a:lnTo>
                <a:lnTo>
                  <a:pt x="521141" y="125536"/>
                </a:lnTo>
                <a:lnTo>
                  <a:pt x="521719" y="129240"/>
                </a:lnTo>
                <a:lnTo>
                  <a:pt x="523057" y="132661"/>
                </a:lnTo>
                <a:lnTo>
                  <a:pt x="524902" y="135895"/>
                </a:lnTo>
                <a:lnTo>
                  <a:pt x="527084" y="139002"/>
                </a:lnTo>
                <a:lnTo>
                  <a:pt x="529492" y="142027"/>
                </a:lnTo>
                <a:lnTo>
                  <a:pt x="532049" y="144996"/>
                </a:lnTo>
                <a:lnTo>
                  <a:pt x="534706" y="147928"/>
                </a:lnTo>
                <a:lnTo>
                  <a:pt x="537430" y="149882"/>
                </a:lnTo>
                <a:lnTo>
                  <a:pt x="545816" y="153586"/>
                </a:lnTo>
                <a:lnTo>
                  <a:pt x="551487" y="157828"/>
                </a:lnTo>
                <a:lnTo>
                  <a:pt x="555285" y="159340"/>
                </a:lnTo>
                <a:lnTo>
                  <a:pt x="564586" y="161020"/>
                </a:lnTo>
                <a:lnTo>
                  <a:pt x="568779" y="160516"/>
                </a:lnTo>
                <a:lnTo>
                  <a:pt x="572529" y="159227"/>
                </a:lnTo>
                <a:lnTo>
                  <a:pt x="575980" y="157415"/>
                </a:lnTo>
                <a:lnTo>
                  <a:pt x="584896" y="155402"/>
                </a:lnTo>
                <a:lnTo>
                  <a:pt x="589940" y="154865"/>
                </a:lnTo>
                <a:lnTo>
                  <a:pt x="595208" y="152602"/>
                </a:lnTo>
                <a:lnTo>
                  <a:pt x="600625" y="149189"/>
                </a:lnTo>
                <a:lnTo>
                  <a:pt x="606141" y="145008"/>
                </a:lnTo>
                <a:lnTo>
                  <a:pt x="614811" y="140363"/>
                </a:lnTo>
                <a:lnTo>
                  <a:pt x="621839" y="138298"/>
                </a:lnTo>
                <a:lnTo>
                  <a:pt x="634319" y="1366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70"/>
          <p:cNvSpPr/>
          <p:nvPr/>
        </p:nvSpPr>
        <p:spPr>
          <a:xfrm>
            <a:off x="8165230" y="4054792"/>
            <a:ext cx="135808" cy="351474"/>
          </a:xfrm>
          <a:custGeom>
            <a:avLst/>
            <a:gdLst/>
            <a:ahLst/>
            <a:cxnLst/>
            <a:rect l="0" t="0" r="0" b="0"/>
            <a:pathLst>
              <a:path w="135808" h="351474">
                <a:moveTo>
                  <a:pt x="135807" y="0"/>
                </a:moveTo>
                <a:lnTo>
                  <a:pt x="131256" y="0"/>
                </a:lnTo>
                <a:lnTo>
                  <a:pt x="128963" y="953"/>
                </a:lnTo>
                <a:lnTo>
                  <a:pt x="126482" y="2540"/>
                </a:lnTo>
                <a:lnTo>
                  <a:pt x="120206" y="7381"/>
                </a:lnTo>
                <a:lnTo>
                  <a:pt x="116809" y="13123"/>
                </a:lnTo>
                <a:lnTo>
                  <a:pt x="114568" y="17321"/>
                </a:lnTo>
                <a:lnTo>
                  <a:pt x="112122" y="21072"/>
                </a:lnTo>
                <a:lnTo>
                  <a:pt x="109540" y="24526"/>
                </a:lnTo>
                <a:lnTo>
                  <a:pt x="106866" y="27781"/>
                </a:lnTo>
                <a:lnTo>
                  <a:pt x="104131" y="32808"/>
                </a:lnTo>
                <a:lnTo>
                  <a:pt x="101355" y="39017"/>
                </a:lnTo>
                <a:lnTo>
                  <a:pt x="98551" y="46014"/>
                </a:lnTo>
                <a:lnTo>
                  <a:pt x="93824" y="52584"/>
                </a:lnTo>
                <a:lnTo>
                  <a:pt x="87817" y="58868"/>
                </a:lnTo>
                <a:lnTo>
                  <a:pt x="80953" y="64963"/>
                </a:lnTo>
                <a:lnTo>
                  <a:pt x="75426" y="71884"/>
                </a:lnTo>
                <a:lnTo>
                  <a:pt x="70788" y="79355"/>
                </a:lnTo>
                <a:lnTo>
                  <a:pt x="66744" y="87193"/>
                </a:lnTo>
                <a:lnTo>
                  <a:pt x="62143" y="95276"/>
                </a:lnTo>
                <a:lnTo>
                  <a:pt x="57170" y="103523"/>
                </a:lnTo>
                <a:lnTo>
                  <a:pt x="51950" y="111878"/>
                </a:lnTo>
                <a:lnTo>
                  <a:pt x="46565" y="121258"/>
                </a:lnTo>
                <a:lnTo>
                  <a:pt x="35501" y="141840"/>
                </a:lnTo>
                <a:lnTo>
                  <a:pt x="30837" y="151710"/>
                </a:lnTo>
                <a:lnTo>
                  <a:pt x="26774" y="161147"/>
                </a:lnTo>
                <a:lnTo>
                  <a:pt x="23114" y="170297"/>
                </a:lnTo>
                <a:lnTo>
                  <a:pt x="16507" y="188083"/>
                </a:lnTo>
                <a:lnTo>
                  <a:pt x="13411" y="196826"/>
                </a:lnTo>
                <a:lnTo>
                  <a:pt x="11346" y="205512"/>
                </a:lnTo>
                <a:lnTo>
                  <a:pt x="9972" y="214161"/>
                </a:lnTo>
                <a:lnTo>
                  <a:pt x="9054" y="222784"/>
                </a:lnTo>
                <a:lnTo>
                  <a:pt x="7489" y="231390"/>
                </a:lnTo>
                <a:lnTo>
                  <a:pt x="5495" y="239985"/>
                </a:lnTo>
                <a:lnTo>
                  <a:pt x="3213" y="248572"/>
                </a:lnTo>
                <a:lnTo>
                  <a:pt x="1691" y="257155"/>
                </a:lnTo>
                <a:lnTo>
                  <a:pt x="676" y="265734"/>
                </a:lnTo>
                <a:lnTo>
                  <a:pt x="0" y="274311"/>
                </a:lnTo>
                <a:lnTo>
                  <a:pt x="501" y="280982"/>
                </a:lnTo>
                <a:lnTo>
                  <a:pt x="3599" y="290933"/>
                </a:lnTo>
                <a:lnTo>
                  <a:pt x="5758" y="295873"/>
                </a:lnTo>
                <a:lnTo>
                  <a:pt x="10698" y="306442"/>
                </a:lnTo>
                <a:lnTo>
                  <a:pt x="13349" y="310974"/>
                </a:lnTo>
                <a:lnTo>
                  <a:pt x="16069" y="314949"/>
                </a:lnTo>
                <a:lnTo>
                  <a:pt x="18834" y="318551"/>
                </a:lnTo>
                <a:lnTo>
                  <a:pt x="21630" y="321905"/>
                </a:lnTo>
                <a:lnTo>
                  <a:pt x="24446" y="325093"/>
                </a:lnTo>
                <a:lnTo>
                  <a:pt x="27276" y="328171"/>
                </a:lnTo>
                <a:lnTo>
                  <a:pt x="31068" y="331176"/>
                </a:lnTo>
                <a:lnTo>
                  <a:pt x="35501" y="334131"/>
                </a:lnTo>
                <a:lnTo>
                  <a:pt x="40362" y="337054"/>
                </a:lnTo>
                <a:lnTo>
                  <a:pt x="44554" y="339003"/>
                </a:lnTo>
                <a:lnTo>
                  <a:pt x="48302" y="340302"/>
                </a:lnTo>
                <a:lnTo>
                  <a:pt x="51753" y="341168"/>
                </a:lnTo>
                <a:lnTo>
                  <a:pt x="55958" y="342698"/>
                </a:lnTo>
                <a:lnTo>
                  <a:pt x="60667" y="344670"/>
                </a:lnTo>
                <a:lnTo>
                  <a:pt x="65712" y="346938"/>
                </a:lnTo>
                <a:lnTo>
                  <a:pt x="70980" y="348450"/>
                </a:lnTo>
                <a:lnTo>
                  <a:pt x="76396" y="349457"/>
                </a:lnTo>
                <a:lnTo>
                  <a:pt x="81912" y="350129"/>
                </a:lnTo>
                <a:lnTo>
                  <a:pt x="87494" y="350577"/>
                </a:lnTo>
                <a:lnTo>
                  <a:pt x="93121" y="350875"/>
                </a:lnTo>
                <a:lnTo>
                  <a:pt x="107602" y="351296"/>
                </a:lnTo>
                <a:lnTo>
                  <a:pt x="118662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71"/>
          <p:cNvSpPr/>
          <p:nvPr/>
        </p:nvSpPr>
        <p:spPr>
          <a:xfrm>
            <a:off x="8309641" y="4142213"/>
            <a:ext cx="257144" cy="221186"/>
          </a:xfrm>
          <a:custGeom>
            <a:avLst/>
            <a:gdLst/>
            <a:ahLst/>
            <a:cxnLst/>
            <a:rect l="0" t="0" r="0" b="0"/>
            <a:pathLst>
              <a:path w="257144" h="221186">
                <a:moveTo>
                  <a:pt x="8541" y="109747"/>
                </a:moveTo>
                <a:lnTo>
                  <a:pt x="3990" y="109747"/>
                </a:lnTo>
                <a:lnTo>
                  <a:pt x="2650" y="108794"/>
                </a:lnTo>
                <a:lnTo>
                  <a:pt x="1756" y="107207"/>
                </a:lnTo>
                <a:lnTo>
                  <a:pt x="323" y="102366"/>
                </a:lnTo>
                <a:lnTo>
                  <a:pt x="73" y="96976"/>
                </a:lnTo>
                <a:lnTo>
                  <a:pt x="0" y="89347"/>
                </a:lnTo>
                <a:lnTo>
                  <a:pt x="942" y="85670"/>
                </a:lnTo>
                <a:lnTo>
                  <a:pt x="2523" y="81312"/>
                </a:lnTo>
                <a:lnTo>
                  <a:pt x="4529" y="76503"/>
                </a:lnTo>
                <a:lnTo>
                  <a:pt x="6818" y="72344"/>
                </a:lnTo>
                <a:lnTo>
                  <a:pt x="9297" y="68619"/>
                </a:lnTo>
                <a:lnTo>
                  <a:pt x="11903" y="65183"/>
                </a:lnTo>
                <a:lnTo>
                  <a:pt x="14592" y="60988"/>
                </a:lnTo>
                <a:lnTo>
                  <a:pt x="17339" y="56286"/>
                </a:lnTo>
                <a:lnTo>
                  <a:pt x="20121" y="51246"/>
                </a:lnTo>
                <a:lnTo>
                  <a:pt x="22929" y="46934"/>
                </a:lnTo>
                <a:lnTo>
                  <a:pt x="25753" y="43107"/>
                </a:lnTo>
                <a:lnTo>
                  <a:pt x="28588" y="39603"/>
                </a:lnTo>
                <a:lnTo>
                  <a:pt x="33335" y="36314"/>
                </a:lnTo>
                <a:lnTo>
                  <a:pt x="39358" y="33169"/>
                </a:lnTo>
                <a:lnTo>
                  <a:pt x="52718" y="27134"/>
                </a:lnTo>
                <a:lnTo>
                  <a:pt x="65005" y="21278"/>
                </a:lnTo>
                <a:lnTo>
                  <a:pt x="71901" y="18382"/>
                </a:lnTo>
                <a:lnTo>
                  <a:pt x="79357" y="15499"/>
                </a:lnTo>
                <a:lnTo>
                  <a:pt x="87184" y="12626"/>
                </a:lnTo>
                <a:lnTo>
                  <a:pt x="94307" y="9757"/>
                </a:lnTo>
                <a:lnTo>
                  <a:pt x="100961" y="6892"/>
                </a:lnTo>
                <a:lnTo>
                  <a:pt x="107301" y="4029"/>
                </a:lnTo>
                <a:lnTo>
                  <a:pt x="113434" y="2121"/>
                </a:lnTo>
                <a:lnTo>
                  <a:pt x="119427" y="848"/>
                </a:lnTo>
                <a:lnTo>
                  <a:pt x="125328" y="0"/>
                </a:lnTo>
                <a:lnTo>
                  <a:pt x="131166" y="388"/>
                </a:lnTo>
                <a:lnTo>
                  <a:pt x="136965" y="1598"/>
                </a:lnTo>
                <a:lnTo>
                  <a:pt x="142734" y="3357"/>
                </a:lnTo>
                <a:lnTo>
                  <a:pt x="147534" y="5483"/>
                </a:lnTo>
                <a:lnTo>
                  <a:pt x="155406" y="10385"/>
                </a:lnTo>
                <a:lnTo>
                  <a:pt x="157886" y="13025"/>
                </a:lnTo>
                <a:lnTo>
                  <a:pt x="159539" y="15738"/>
                </a:lnTo>
                <a:lnTo>
                  <a:pt x="161377" y="21293"/>
                </a:lnTo>
                <a:lnTo>
                  <a:pt x="162193" y="26936"/>
                </a:lnTo>
                <a:lnTo>
                  <a:pt x="162410" y="30727"/>
                </a:lnTo>
                <a:lnTo>
                  <a:pt x="162652" y="40020"/>
                </a:lnTo>
                <a:lnTo>
                  <a:pt x="161765" y="45164"/>
                </a:lnTo>
                <a:lnTo>
                  <a:pt x="160221" y="50499"/>
                </a:lnTo>
                <a:lnTo>
                  <a:pt x="158239" y="55961"/>
                </a:lnTo>
                <a:lnTo>
                  <a:pt x="155963" y="61507"/>
                </a:lnTo>
                <a:lnTo>
                  <a:pt x="153496" y="67109"/>
                </a:lnTo>
                <a:lnTo>
                  <a:pt x="148213" y="78414"/>
                </a:lnTo>
                <a:lnTo>
                  <a:pt x="142689" y="89789"/>
                </a:lnTo>
                <a:lnTo>
                  <a:pt x="138932" y="95489"/>
                </a:lnTo>
                <a:lnTo>
                  <a:pt x="134521" y="101194"/>
                </a:lnTo>
                <a:lnTo>
                  <a:pt x="129674" y="106902"/>
                </a:lnTo>
                <a:lnTo>
                  <a:pt x="125492" y="112613"/>
                </a:lnTo>
                <a:lnTo>
                  <a:pt x="121751" y="118325"/>
                </a:lnTo>
                <a:lnTo>
                  <a:pt x="118304" y="124038"/>
                </a:lnTo>
                <a:lnTo>
                  <a:pt x="115054" y="129752"/>
                </a:lnTo>
                <a:lnTo>
                  <a:pt x="108903" y="141180"/>
                </a:lnTo>
                <a:lnTo>
                  <a:pt x="91440" y="175469"/>
                </a:lnTo>
                <a:lnTo>
                  <a:pt x="88571" y="180232"/>
                </a:lnTo>
                <a:lnTo>
                  <a:pt x="85707" y="184359"/>
                </a:lnTo>
                <a:lnTo>
                  <a:pt x="82845" y="188063"/>
                </a:lnTo>
                <a:lnTo>
                  <a:pt x="79665" y="194719"/>
                </a:lnTo>
                <a:lnTo>
                  <a:pt x="78252" y="200852"/>
                </a:lnTo>
                <a:lnTo>
                  <a:pt x="77623" y="206753"/>
                </a:lnTo>
                <a:lnTo>
                  <a:pt x="77344" y="212551"/>
                </a:lnTo>
                <a:lnTo>
                  <a:pt x="77135" y="220684"/>
                </a:lnTo>
                <a:lnTo>
                  <a:pt x="81677" y="221040"/>
                </a:lnTo>
                <a:lnTo>
                  <a:pt x="89054" y="221145"/>
                </a:lnTo>
                <a:lnTo>
                  <a:pt x="105740" y="221185"/>
                </a:lnTo>
                <a:lnTo>
                  <a:pt x="109536" y="220234"/>
                </a:lnTo>
                <a:lnTo>
                  <a:pt x="113971" y="218647"/>
                </a:lnTo>
                <a:lnTo>
                  <a:pt x="118832" y="216637"/>
                </a:lnTo>
                <a:lnTo>
                  <a:pt x="123979" y="214345"/>
                </a:lnTo>
                <a:lnTo>
                  <a:pt x="134776" y="209257"/>
                </a:lnTo>
                <a:lnTo>
                  <a:pt x="185719" y="184029"/>
                </a:lnTo>
                <a:lnTo>
                  <a:pt x="191430" y="180223"/>
                </a:lnTo>
                <a:lnTo>
                  <a:pt x="197142" y="175781"/>
                </a:lnTo>
                <a:lnTo>
                  <a:pt x="202855" y="170914"/>
                </a:lnTo>
                <a:lnTo>
                  <a:pt x="209521" y="166718"/>
                </a:lnTo>
                <a:lnTo>
                  <a:pt x="216823" y="162968"/>
                </a:lnTo>
                <a:lnTo>
                  <a:pt x="224548" y="159514"/>
                </a:lnTo>
                <a:lnTo>
                  <a:pt x="230650" y="156260"/>
                </a:lnTo>
                <a:lnTo>
                  <a:pt x="235672" y="153138"/>
                </a:lnTo>
                <a:lnTo>
                  <a:pt x="239972" y="150104"/>
                </a:lnTo>
                <a:lnTo>
                  <a:pt x="247289" y="146734"/>
                </a:lnTo>
                <a:lnTo>
                  <a:pt x="257143" y="144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72"/>
          <p:cNvSpPr/>
          <p:nvPr/>
        </p:nvSpPr>
        <p:spPr>
          <a:xfrm>
            <a:off x="8558609" y="4174807"/>
            <a:ext cx="161860" cy="179975"/>
          </a:xfrm>
          <a:custGeom>
            <a:avLst/>
            <a:gdLst/>
            <a:ahLst/>
            <a:cxnLst/>
            <a:rect l="0" t="0" r="0" b="0"/>
            <a:pathLst>
              <a:path w="161860" h="179975">
                <a:moveTo>
                  <a:pt x="33893" y="0"/>
                </a:moveTo>
                <a:lnTo>
                  <a:pt x="25425" y="0"/>
                </a:lnTo>
                <a:lnTo>
                  <a:pt x="25352" y="4551"/>
                </a:lnTo>
                <a:lnTo>
                  <a:pt x="26294" y="6844"/>
                </a:lnTo>
                <a:lnTo>
                  <a:pt x="29881" y="11932"/>
                </a:lnTo>
                <a:lnTo>
                  <a:pt x="31218" y="14622"/>
                </a:lnTo>
                <a:lnTo>
                  <a:pt x="32704" y="20151"/>
                </a:lnTo>
                <a:lnTo>
                  <a:pt x="34053" y="22959"/>
                </a:lnTo>
                <a:lnTo>
                  <a:pt x="35905" y="25784"/>
                </a:lnTo>
                <a:lnTo>
                  <a:pt x="38092" y="28619"/>
                </a:lnTo>
                <a:lnTo>
                  <a:pt x="39550" y="32415"/>
                </a:lnTo>
                <a:lnTo>
                  <a:pt x="40522" y="36850"/>
                </a:lnTo>
                <a:lnTo>
                  <a:pt x="41170" y="41711"/>
                </a:lnTo>
                <a:lnTo>
                  <a:pt x="41601" y="46858"/>
                </a:lnTo>
                <a:lnTo>
                  <a:pt x="41890" y="52193"/>
                </a:lnTo>
                <a:lnTo>
                  <a:pt x="42210" y="63202"/>
                </a:lnTo>
                <a:lnTo>
                  <a:pt x="42352" y="74445"/>
                </a:lnTo>
                <a:lnTo>
                  <a:pt x="43342" y="81062"/>
                </a:lnTo>
                <a:lnTo>
                  <a:pt x="44955" y="88332"/>
                </a:lnTo>
                <a:lnTo>
                  <a:pt x="46983" y="96035"/>
                </a:lnTo>
                <a:lnTo>
                  <a:pt x="48335" y="103076"/>
                </a:lnTo>
                <a:lnTo>
                  <a:pt x="49236" y="109675"/>
                </a:lnTo>
                <a:lnTo>
                  <a:pt x="49836" y="115979"/>
                </a:lnTo>
                <a:lnTo>
                  <a:pt x="50238" y="122087"/>
                </a:lnTo>
                <a:lnTo>
                  <a:pt x="50505" y="128064"/>
                </a:lnTo>
                <a:lnTo>
                  <a:pt x="50801" y="139785"/>
                </a:lnTo>
                <a:lnTo>
                  <a:pt x="50932" y="151344"/>
                </a:lnTo>
                <a:lnTo>
                  <a:pt x="51920" y="156141"/>
                </a:lnTo>
                <a:lnTo>
                  <a:pt x="53531" y="160291"/>
                </a:lnTo>
                <a:lnTo>
                  <a:pt x="55558" y="164011"/>
                </a:lnTo>
                <a:lnTo>
                  <a:pt x="56909" y="167443"/>
                </a:lnTo>
                <a:lnTo>
                  <a:pt x="57810" y="170684"/>
                </a:lnTo>
                <a:lnTo>
                  <a:pt x="59505" y="179476"/>
                </a:lnTo>
                <a:lnTo>
                  <a:pt x="64528" y="179915"/>
                </a:lnTo>
                <a:lnTo>
                  <a:pt x="62432" y="179974"/>
                </a:lnTo>
                <a:lnTo>
                  <a:pt x="61491" y="179038"/>
                </a:lnTo>
                <a:lnTo>
                  <a:pt x="60864" y="177461"/>
                </a:lnTo>
                <a:lnTo>
                  <a:pt x="60168" y="173169"/>
                </a:lnTo>
                <a:lnTo>
                  <a:pt x="59858" y="168087"/>
                </a:lnTo>
                <a:lnTo>
                  <a:pt x="58823" y="164445"/>
                </a:lnTo>
                <a:lnTo>
                  <a:pt x="57181" y="160113"/>
                </a:lnTo>
                <a:lnTo>
                  <a:pt x="55134" y="155319"/>
                </a:lnTo>
                <a:lnTo>
                  <a:pt x="53768" y="150219"/>
                </a:lnTo>
                <a:lnTo>
                  <a:pt x="52858" y="144913"/>
                </a:lnTo>
                <a:lnTo>
                  <a:pt x="52252" y="139472"/>
                </a:lnTo>
                <a:lnTo>
                  <a:pt x="51847" y="133938"/>
                </a:lnTo>
                <a:lnTo>
                  <a:pt x="51578" y="128345"/>
                </a:lnTo>
                <a:lnTo>
                  <a:pt x="51398" y="122711"/>
                </a:lnTo>
                <a:lnTo>
                  <a:pt x="50325" y="116097"/>
                </a:lnTo>
                <a:lnTo>
                  <a:pt x="48658" y="108831"/>
                </a:lnTo>
                <a:lnTo>
                  <a:pt x="46594" y="101129"/>
                </a:lnTo>
                <a:lnTo>
                  <a:pt x="45218" y="94089"/>
                </a:lnTo>
                <a:lnTo>
                  <a:pt x="44300" y="87491"/>
                </a:lnTo>
                <a:lnTo>
                  <a:pt x="43689" y="81187"/>
                </a:lnTo>
                <a:lnTo>
                  <a:pt x="42328" y="75080"/>
                </a:lnTo>
                <a:lnTo>
                  <a:pt x="40470" y="69103"/>
                </a:lnTo>
                <a:lnTo>
                  <a:pt x="38277" y="63214"/>
                </a:lnTo>
                <a:lnTo>
                  <a:pt x="35864" y="58335"/>
                </a:lnTo>
                <a:lnTo>
                  <a:pt x="33302" y="54130"/>
                </a:lnTo>
                <a:lnTo>
                  <a:pt x="30641" y="50375"/>
                </a:lnTo>
                <a:lnTo>
                  <a:pt x="27914" y="45965"/>
                </a:lnTo>
                <a:lnTo>
                  <a:pt x="25146" y="41121"/>
                </a:lnTo>
                <a:lnTo>
                  <a:pt x="22347" y="35987"/>
                </a:lnTo>
                <a:lnTo>
                  <a:pt x="19527" y="31611"/>
                </a:lnTo>
                <a:lnTo>
                  <a:pt x="16697" y="27742"/>
                </a:lnTo>
                <a:lnTo>
                  <a:pt x="9858" y="19238"/>
                </a:lnTo>
                <a:lnTo>
                  <a:pt x="6384" y="15536"/>
                </a:lnTo>
                <a:lnTo>
                  <a:pt x="942" y="9948"/>
                </a:lnTo>
                <a:lnTo>
                  <a:pt x="496" y="8537"/>
                </a:lnTo>
                <a:lnTo>
                  <a:pt x="0" y="4429"/>
                </a:lnTo>
                <a:lnTo>
                  <a:pt x="820" y="2953"/>
                </a:lnTo>
                <a:lnTo>
                  <a:pt x="2320" y="1969"/>
                </a:lnTo>
                <a:lnTo>
                  <a:pt x="7020" y="389"/>
                </a:lnTo>
                <a:lnTo>
                  <a:pt x="9310" y="259"/>
                </a:lnTo>
                <a:lnTo>
                  <a:pt x="16935" y="116"/>
                </a:lnTo>
                <a:lnTo>
                  <a:pt x="27387" y="34"/>
                </a:lnTo>
                <a:lnTo>
                  <a:pt x="31461" y="975"/>
                </a:lnTo>
                <a:lnTo>
                  <a:pt x="36081" y="2555"/>
                </a:lnTo>
                <a:lnTo>
                  <a:pt x="41067" y="4561"/>
                </a:lnTo>
                <a:lnTo>
                  <a:pt x="46295" y="5899"/>
                </a:lnTo>
                <a:lnTo>
                  <a:pt x="51687" y="6790"/>
                </a:lnTo>
                <a:lnTo>
                  <a:pt x="57185" y="7384"/>
                </a:lnTo>
                <a:lnTo>
                  <a:pt x="62757" y="8732"/>
                </a:lnTo>
                <a:lnTo>
                  <a:pt x="68376" y="10584"/>
                </a:lnTo>
                <a:lnTo>
                  <a:pt x="74026" y="12771"/>
                </a:lnTo>
                <a:lnTo>
                  <a:pt x="87926" y="17741"/>
                </a:lnTo>
                <a:lnTo>
                  <a:pt x="95633" y="20400"/>
                </a:lnTo>
                <a:lnTo>
                  <a:pt x="102675" y="23125"/>
                </a:lnTo>
                <a:lnTo>
                  <a:pt x="109275" y="25894"/>
                </a:lnTo>
                <a:lnTo>
                  <a:pt x="115581" y="28693"/>
                </a:lnTo>
                <a:lnTo>
                  <a:pt x="120737" y="31511"/>
                </a:lnTo>
                <a:lnTo>
                  <a:pt x="125126" y="34343"/>
                </a:lnTo>
                <a:lnTo>
                  <a:pt x="129006" y="37183"/>
                </a:lnTo>
                <a:lnTo>
                  <a:pt x="133496" y="40029"/>
                </a:lnTo>
                <a:lnTo>
                  <a:pt x="138395" y="42878"/>
                </a:lnTo>
                <a:lnTo>
                  <a:pt x="143566" y="45731"/>
                </a:lnTo>
                <a:lnTo>
                  <a:pt x="147966" y="49537"/>
                </a:lnTo>
                <a:lnTo>
                  <a:pt x="151852" y="53980"/>
                </a:lnTo>
                <a:lnTo>
                  <a:pt x="155395" y="58846"/>
                </a:lnTo>
                <a:lnTo>
                  <a:pt x="157757" y="63044"/>
                </a:lnTo>
                <a:lnTo>
                  <a:pt x="159332" y="66794"/>
                </a:lnTo>
                <a:lnTo>
                  <a:pt x="160382" y="70247"/>
                </a:lnTo>
                <a:lnTo>
                  <a:pt x="161081" y="74454"/>
                </a:lnTo>
                <a:lnTo>
                  <a:pt x="161547" y="79163"/>
                </a:lnTo>
                <a:lnTo>
                  <a:pt x="161859" y="84208"/>
                </a:lnTo>
                <a:lnTo>
                  <a:pt x="161114" y="89476"/>
                </a:lnTo>
                <a:lnTo>
                  <a:pt x="159665" y="94894"/>
                </a:lnTo>
                <a:lnTo>
                  <a:pt x="157745" y="100410"/>
                </a:lnTo>
                <a:lnTo>
                  <a:pt x="156466" y="105992"/>
                </a:lnTo>
                <a:lnTo>
                  <a:pt x="155614" y="111619"/>
                </a:lnTo>
                <a:lnTo>
                  <a:pt x="155045" y="117275"/>
                </a:lnTo>
                <a:lnTo>
                  <a:pt x="152761" y="122951"/>
                </a:lnTo>
                <a:lnTo>
                  <a:pt x="149334" y="128640"/>
                </a:lnTo>
                <a:lnTo>
                  <a:pt x="145143" y="134338"/>
                </a:lnTo>
                <a:lnTo>
                  <a:pt x="141397" y="139088"/>
                </a:lnTo>
                <a:lnTo>
                  <a:pt x="137947" y="143208"/>
                </a:lnTo>
                <a:lnTo>
                  <a:pt x="134696" y="146907"/>
                </a:lnTo>
                <a:lnTo>
                  <a:pt x="128542" y="153557"/>
                </a:lnTo>
                <a:lnTo>
                  <a:pt x="125567" y="156664"/>
                </a:lnTo>
                <a:lnTo>
                  <a:pt x="122632" y="158735"/>
                </a:lnTo>
                <a:lnTo>
                  <a:pt x="119723" y="160116"/>
                </a:lnTo>
                <a:lnTo>
                  <a:pt x="116830" y="161036"/>
                </a:lnTo>
                <a:lnTo>
                  <a:pt x="113950" y="162603"/>
                </a:lnTo>
                <a:lnTo>
                  <a:pt x="111077" y="164599"/>
                </a:lnTo>
                <a:lnTo>
                  <a:pt x="108209" y="166883"/>
                </a:lnTo>
                <a:lnTo>
                  <a:pt x="105345" y="168405"/>
                </a:lnTo>
                <a:lnTo>
                  <a:pt x="102483" y="169420"/>
                </a:lnTo>
                <a:lnTo>
                  <a:pt x="99622" y="170097"/>
                </a:lnTo>
                <a:lnTo>
                  <a:pt x="96763" y="170548"/>
                </a:lnTo>
                <a:lnTo>
                  <a:pt x="93903" y="170849"/>
                </a:lnTo>
                <a:lnTo>
                  <a:pt x="91045" y="171049"/>
                </a:lnTo>
                <a:lnTo>
                  <a:pt x="88187" y="171183"/>
                </a:lnTo>
                <a:lnTo>
                  <a:pt x="82472" y="171331"/>
                </a:lnTo>
                <a:lnTo>
                  <a:pt x="79614" y="170418"/>
                </a:lnTo>
                <a:lnTo>
                  <a:pt x="76756" y="168857"/>
                </a:lnTo>
                <a:lnTo>
                  <a:pt x="73898" y="166864"/>
                </a:lnTo>
                <a:lnTo>
                  <a:pt x="71041" y="165535"/>
                </a:lnTo>
                <a:lnTo>
                  <a:pt x="68183" y="164649"/>
                </a:lnTo>
                <a:lnTo>
                  <a:pt x="5961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73"/>
          <p:cNvSpPr/>
          <p:nvPr/>
        </p:nvSpPr>
        <p:spPr>
          <a:xfrm>
            <a:off x="8738234" y="4041281"/>
            <a:ext cx="145189" cy="373557"/>
          </a:xfrm>
          <a:custGeom>
            <a:avLst/>
            <a:gdLst/>
            <a:ahLst/>
            <a:cxnLst/>
            <a:rect l="0" t="0" r="0" b="0"/>
            <a:pathLst>
              <a:path w="145189" h="373557">
                <a:moveTo>
                  <a:pt x="0" y="4939"/>
                </a:moveTo>
                <a:lnTo>
                  <a:pt x="7382" y="4939"/>
                </a:lnTo>
                <a:lnTo>
                  <a:pt x="10583" y="2398"/>
                </a:lnTo>
                <a:lnTo>
                  <a:pt x="12772" y="388"/>
                </a:lnTo>
                <a:lnTo>
                  <a:pt x="16135" y="0"/>
                </a:lnTo>
                <a:lnTo>
                  <a:pt x="20282" y="693"/>
                </a:lnTo>
                <a:lnTo>
                  <a:pt x="24951" y="2109"/>
                </a:lnTo>
                <a:lnTo>
                  <a:pt x="29016" y="3052"/>
                </a:lnTo>
                <a:lnTo>
                  <a:pt x="32680" y="3681"/>
                </a:lnTo>
                <a:lnTo>
                  <a:pt x="36073" y="4100"/>
                </a:lnTo>
                <a:lnTo>
                  <a:pt x="39289" y="5332"/>
                </a:lnTo>
                <a:lnTo>
                  <a:pt x="42386" y="7106"/>
                </a:lnTo>
                <a:lnTo>
                  <a:pt x="45403" y="9241"/>
                </a:lnTo>
                <a:lnTo>
                  <a:pt x="49318" y="11617"/>
                </a:lnTo>
                <a:lnTo>
                  <a:pt x="53834" y="14154"/>
                </a:lnTo>
                <a:lnTo>
                  <a:pt x="58750" y="16797"/>
                </a:lnTo>
                <a:lnTo>
                  <a:pt x="62979" y="19512"/>
                </a:lnTo>
                <a:lnTo>
                  <a:pt x="66751" y="22274"/>
                </a:lnTo>
                <a:lnTo>
                  <a:pt x="70219" y="25068"/>
                </a:lnTo>
                <a:lnTo>
                  <a:pt x="74435" y="28836"/>
                </a:lnTo>
                <a:lnTo>
                  <a:pt x="84200" y="38102"/>
                </a:lnTo>
                <a:lnTo>
                  <a:pt x="100408" y="54029"/>
                </a:lnTo>
                <a:lnTo>
                  <a:pt x="105991" y="60525"/>
                </a:lnTo>
                <a:lnTo>
                  <a:pt x="111619" y="67714"/>
                </a:lnTo>
                <a:lnTo>
                  <a:pt x="117275" y="75364"/>
                </a:lnTo>
                <a:lnTo>
                  <a:pt x="121998" y="82369"/>
                </a:lnTo>
                <a:lnTo>
                  <a:pt x="126100" y="88944"/>
                </a:lnTo>
                <a:lnTo>
                  <a:pt x="129787" y="95232"/>
                </a:lnTo>
                <a:lnTo>
                  <a:pt x="133198" y="102282"/>
                </a:lnTo>
                <a:lnTo>
                  <a:pt x="136424" y="109839"/>
                </a:lnTo>
                <a:lnTo>
                  <a:pt x="139527" y="117735"/>
                </a:lnTo>
                <a:lnTo>
                  <a:pt x="141596" y="126809"/>
                </a:lnTo>
                <a:lnTo>
                  <a:pt x="142975" y="136668"/>
                </a:lnTo>
                <a:lnTo>
                  <a:pt x="143893" y="147050"/>
                </a:lnTo>
                <a:lnTo>
                  <a:pt x="144506" y="156830"/>
                </a:lnTo>
                <a:lnTo>
                  <a:pt x="145188" y="175316"/>
                </a:lnTo>
                <a:lnTo>
                  <a:pt x="144418" y="184246"/>
                </a:lnTo>
                <a:lnTo>
                  <a:pt x="142951" y="193057"/>
                </a:lnTo>
                <a:lnTo>
                  <a:pt x="138782" y="211419"/>
                </a:lnTo>
                <a:lnTo>
                  <a:pt x="133753" y="232281"/>
                </a:lnTo>
                <a:lnTo>
                  <a:pt x="130127" y="242225"/>
                </a:lnTo>
                <a:lnTo>
                  <a:pt x="125804" y="251712"/>
                </a:lnTo>
                <a:lnTo>
                  <a:pt x="121017" y="260894"/>
                </a:lnTo>
                <a:lnTo>
                  <a:pt x="116873" y="269873"/>
                </a:lnTo>
                <a:lnTo>
                  <a:pt x="113159" y="278717"/>
                </a:lnTo>
                <a:lnTo>
                  <a:pt x="109729" y="287470"/>
                </a:lnTo>
                <a:lnTo>
                  <a:pt x="105538" y="295210"/>
                </a:lnTo>
                <a:lnTo>
                  <a:pt x="100839" y="302276"/>
                </a:lnTo>
                <a:lnTo>
                  <a:pt x="95801" y="308891"/>
                </a:lnTo>
                <a:lnTo>
                  <a:pt x="91490" y="315206"/>
                </a:lnTo>
                <a:lnTo>
                  <a:pt x="87663" y="321321"/>
                </a:lnTo>
                <a:lnTo>
                  <a:pt x="84160" y="327303"/>
                </a:lnTo>
                <a:lnTo>
                  <a:pt x="80872" y="332243"/>
                </a:lnTo>
                <a:lnTo>
                  <a:pt x="77727" y="336489"/>
                </a:lnTo>
                <a:lnTo>
                  <a:pt x="74680" y="340272"/>
                </a:lnTo>
                <a:lnTo>
                  <a:pt x="71694" y="343747"/>
                </a:lnTo>
                <a:lnTo>
                  <a:pt x="68751" y="347016"/>
                </a:lnTo>
                <a:lnTo>
                  <a:pt x="62941" y="353188"/>
                </a:lnTo>
                <a:lnTo>
                  <a:pt x="57184" y="359106"/>
                </a:lnTo>
                <a:lnTo>
                  <a:pt x="55268" y="362018"/>
                </a:lnTo>
                <a:lnTo>
                  <a:pt x="53139" y="367793"/>
                </a:lnTo>
                <a:lnTo>
                  <a:pt x="51619" y="369714"/>
                </a:lnTo>
                <a:lnTo>
                  <a:pt x="49652" y="370995"/>
                </a:lnTo>
                <a:lnTo>
                  <a:pt x="44205" y="373050"/>
                </a:lnTo>
                <a:lnTo>
                  <a:pt x="40920" y="373331"/>
                </a:lnTo>
                <a:lnTo>
                  <a:pt x="34291" y="3735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74"/>
          <p:cNvSpPr/>
          <p:nvPr/>
        </p:nvSpPr>
        <p:spPr>
          <a:xfrm>
            <a:off x="4435351" y="4672022"/>
            <a:ext cx="221828" cy="265589"/>
          </a:xfrm>
          <a:custGeom>
            <a:avLst/>
            <a:gdLst/>
            <a:ahLst/>
            <a:cxnLst/>
            <a:rect l="0" t="0" r="0" b="0"/>
            <a:pathLst>
              <a:path w="221828" h="265589">
                <a:moveTo>
                  <a:pt x="205228" y="8563"/>
                </a:moveTo>
                <a:lnTo>
                  <a:pt x="200678" y="8563"/>
                </a:lnTo>
                <a:lnTo>
                  <a:pt x="198385" y="7610"/>
                </a:lnTo>
                <a:lnTo>
                  <a:pt x="191559" y="2671"/>
                </a:lnTo>
                <a:lnTo>
                  <a:pt x="189628" y="1181"/>
                </a:lnTo>
                <a:lnTo>
                  <a:pt x="186230" y="519"/>
                </a:lnTo>
                <a:lnTo>
                  <a:pt x="181545" y="226"/>
                </a:lnTo>
                <a:lnTo>
                  <a:pt x="176288" y="95"/>
                </a:lnTo>
                <a:lnTo>
                  <a:pt x="154926" y="0"/>
                </a:lnTo>
                <a:lnTo>
                  <a:pt x="149786" y="948"/>
                </a:lnTo>
                <a:lnTo>
                  <a:pt x="144454" y="2534"/>
                </a:lnTo>
                <a:lnTo>
                  <a:pt x="138994" y="4544"/>
                </a:lnTo>
                <a:lnTo>
                  <a:pt x="134403" y="5883"/>
                </a:lnTo>
                <a:lnTo>
                  <a:pt x="130389" y="6776"/>
                </a:lnTo>
                <a:lnTo>
                  <a:pt x="126761" y="7372"/>
                </a:lnTo>
                <a:lnTo>
                  <a:pt x="121484" y="8721"/>
                </a:lnTo>
                <a:lnTo>
                  <a:pt x="115109" y="10573"/>
                </a:lnTo>
                <a:lnTo>
                  <a:pt x="108001" y="12761"/>
                </a:lnTo>
                <a:lnTo>
                  <a:pt x="102310" y="15171"/>
                </a:lnTo>
                <a:lnTo>
                  <a:pt x="97564" y="17731"/>
                </a:lnTo>
                <a:lnTo>
                  <a:pt x="93447" y="20390"/>
                </a:lnTo>
                <a:lnTo>
                  <a:pt x="88798" y="24067"/>
                </a:lnTo>
                <a:lnTo>
                  <a:pt x="83793" y="28424"/>
                </a:lnTo>
                <a:lnTo>
                  <a:pt x="78552" y="33234"/>
                </a:lnTo>
                <a:lnTo>
                  <a:pt x="73152" y="37393"/>
                </a:lnTo>
                <a:lnTo>
                  <a:pt x="67648" y="41118"/>
                </a:lnTo>
                <a:lnTo>
                  <a:pt x="62073" y="44553"/>
                </a:lnTo>
                <a:lnTo>
                  <a:pt x="57404" y="47796"/>
                </a:lnTo>
                <a:lnTo>
                  <a:pt x="53339" y="50911"/>
                </a:lnTo>
                <a:lnTo>
                  <a:pt x="49676" y="53940"/>
                </a:lnTo>
                <a:lnTo>
                  <a:pt x="45330" y="56912"/>
                </a:lnTo>
                <a:lnTo>
                  <a:pt x="40526" y="59845"/>
                </a:lnTo>
                <a:lnTo>
                  <a:pt x="35420" y="62754"/>
                </a:lnTo>
                <a:lnTo>
                  <a:pt x="31062" y="66598"/>
                </a:lnTo>
                <a:lnTo>
                  <a:pt x="27205" y="71066"/>
                </a:lnTo>
                <a:lnTo>
                  <a:pt x="23681" y="75949"/>
                </a:lnTo>
                <a:lnTo>
                  <a:pt x="17226" y="83915"/>
                </a:lnTo>
                <a:lnTo>
                  <a:pt x="11182" y="90630"/>
                </a:lnTo>
                <a:lnTo>
                  <a:pt x="5321" y="96790"/>
                </a:lnTo>
                <a:lnTo>
                  <a:pt x="3376" y="99766"/>
                </a:lnTo>
                <a:lnTo>
                  <a:pt x="1217" y="105612"/>
                </a:lnTo>
                <a:lnTo>
                  <a:pt x="256" y="111386"/>
                </a:lnTo>
                <a:lnTo>
                  <a:pt x="0" y="114259"/>
                </a:lnTo>
                <a:lnTo>
                  <a:pt x="782" y="117127"/>
                </a:lnTo>
                <a:lnTo>
                  <a:pt x="4191" y="122853"/>
                </a:lnTo>
                <a:lnTo>
                  <a:pt x="6434" y="124761"/>
                </a:lnTo>
                <a:lnTo>
                  <a:pt x="8881" y="126034"/>
                </a:lnTo>
                <a:lnTo>
                  <a:pt x="14140" y="127447"/>
                </a:lnTo>
                <a:lnTo>
                  <a:pt x="19653" y="128075"/>
                </a:lnTo>
                <a:lnTo>
                  <a:pt x="23409" y="128243"/>
                </a:lnTo>
                <a:lnTo>
                  <a:pt x="36845" y="128478"/>
                </a:lnTo>
                <a:lnTo>
                  <a:pt x="44031" y="128534"/>
                </a:lnTo>
                <a:lnTo>
                  <a:pt x="48234" y="127596"/>
                </a:lnTo>
                <a:lnTo>
                  <a:pt x="52940" y="126018"/>
                </a:lnTo>
                <a:lnTo>
                  <a:pt x="57983" y="124014"/>
                </a:lnTo>
                <a:lnTo>
                  <a:pt x="63249" y="122678"/>
                </a:lnTo>
                <a:lnTo>
                  <a:pt x="68666" y="121787"/>
                </a:lnTo>
                <a:lnTo>
                  <a:pt x="74182" y="121193"/>
                </a:lnTo>
                <a:lnTo>
                  <a:pt x="80717" y="120797"/>
                </a:lnTo>
                <a:lnTo>
                  <a:pt x="95598" y="120357"/>
                </a:lnTo>
                <a:lnTo>
                  <a:pt x="130102" y="120052"/>
                </a:lnTo>
                <a:lnTo>
                  <a:pt x="158215" y="120014"/>
                </a:lnTo>
                <a:lnTo>
                  <a:pt x="164362" y="120964"/>
                </a:lnTo>
                <a:lnTo>
                  <a:pt x="170364" y="122550"/>
                </a:lnTo>
                <a:lnTo>
                  <a:pt x="176270" y="124559"/>
                </a:lnTo>
                <a:lnTo>
                  <a:pt x="182113" y="126851"/>
                </a:lnTo>
                <a:lnTo>
                  <a:pt x="187914" y="129332"/>
                </a:lnTo>
                <a:lnTo>
                  <a:pt x="193685" y="131938"/>
                </a:lnTo>
                <a:lnTo>
                  <a:pt x="198485" y="134628"/>
                </a:lnTo>
                <a:lnTo>
                  <a:pt x="202638" y="137373"/>
                </a:lnTo>
                <a:lnTo>
                  <a:pt x="206359" y="140157"/>
                </a:lnTo>
                <a:lnTo>
                  <a:pt x="213033" y="145789"/>
                </a:lnTo>
                <a:lnTo>
                  <a:pt x="216147" y="148624"/>
                </a:lnTo>
                <a:lnTo>
                  <a:pt x="218222" y="152419"/>
                </a:lnTo>
                <a:lnTo>
                  <a:pt x="219606" y="156855"/>
                </a:lnTo>
                <a:lnTo>
                  <a:pt x="220529" y="161717"/>
                </a:lnTo>
                <a:lnTo>
                  <a:pt x="221143" y="166862"/>
                </a:lnTo>
                <a:lnTo>
                  <a:pt x="221553" y="172198"/>
                </a:lnTo>
                <a:lnTo>
                  <a:pt x="221827" y="177661"/>
                </a:lnTo>
                <a:lnTo>
                  <a:pt x="221057" y="182254"/>
                </a:lnTo>
                <a:lnTo>
                  <a:pt x="217661" y="189899"/>
                </a:lnTo>
                <a:lnTo>
                  <a:pt x="202208" y="220384"/>
                </a:lnTo>
                <a:lnTo>
                  <a:pt x="198453" y="225024"/>
                </a:lnTo>
                <a:lnTo>
                  <a:pt x="194043" y="229071"/>
                </a:lnTo>
                <a:lnTo>
                  <a:pt x="189200" y="232721"/>
                </a:lnTo>
                <a:lnTo>
                  <a:pt x="184065" y="236106"/>
                </a:lnTo>
                <a:lnTo>
                  <a:pt x="178737" y="239316"/>
                </a:lnTo>
                <a:lnTo>
                  <a:pt x="173280" y="242408"/>
                </a:lnTo>
                <a:lnTo>
                  <a:pt x="162137" y="248384"/>
                </a:lnTo>
                <a:lnTo>
                  <a:pt x="156498" y="251311"/>
                </a:lnTo>
                <a:lnTo>
                  <a:pt x="151786" y="254215"/>
                </a:lnTo>
                <a:lnTo>
                  <a:pt x="147693" y="257103"/>
                </a:lnTo>
                <a:lnTo>
                  <a:pt x="144011" y="259981"/>
                </a:lnTo>
                <a:lnTo>
                  <a:pt x="138700" y="261900"/>
                </a:lnTo>
                <a:lnTo>
                  <a:pt x="132301" y="263179"/>
                </a:lnTo>
                <a:lnTo>
                  <a:pt x="125178" y="264032"/>
                </a:lnTo>
                <a:lnTo>
                  <a:pt x="119476" y="264601"/>
                </a:lnTo>
                <a:lnTo>
                  <a:pt x="114723" y="264979"/>
                </a:lnTo>
                <a:lnTo>
                  <a:pt x="110601" y="265232"/>
                </a:lnTo>
                <a:lnTo>
                  <a:pt x="100942" y="265513"/>
                </a:lnTo>
                <a:lnTo>
                  <a:pt x="95699" y="265588"/>
                </a:lnTo>
                <a:lnTo>
                  <a:pt x="90299" y="264685"/>
                </a:lnTo>
                <a:lnTo>
                  <a:pt x="84794" y="263131"/>
                </a:lnTo>
                <a:lnTo>
                  <a:pt x="79219" y="261143"/>
                </a:lnTo>
                <a:lnTo>
                  <a:pt x="74550" y="259817"/>
                </a:lnTo>
                <a:lnTo>
                  <a:pt x="70484" y="258933"/>
                </a:lnTo>
                <a:lnTo>
                  <a:pt x="66822" y="258344"/>
                </a:lnTo>
                <a:lnTo>
                  <a:pt x="60212" y="257689"/>
                </a:lnTo>
                <a:lnTo>
                  <a:pt x="57116" y="257514"/>
                </a:lnTo>
                <a:lnTo>
                  <a:pt x="54099" y="256445"/>
                </a:lnTo>
                <a:lnTo>
                  <a:pt x="48207" y="252718"/>
                </a:lnTo>
                <a:lnTo>
                  <a:pt x="42414" y="250426"/>
                </a:lnTo>
                <a:lnTo>
                  <a:pt x="33778" y="2485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75"/>
          <p:cNvSpPr/>
          <p:nvPr/>
        </p:nvSpPr>
        <p:spPr>
          <a:xfrm>
            <a:off x="4752022" y="4732020"/>
            <a:ext cx="51436" cy="360046"/>
          </a:xfrm>
          <a:custGeom>
            <a:avLst/>
            <a:gdLst/>
            <a:ahLst/>
            <a:cxnLst/>
            <a:rect l="0" t="0" r="0" b="0"/>
            <a:pathLst>
              <a:path w="51436" h="360046">
                <a:moveTo>
                  <a:pt x="0" y="0"/>
                </a:moveTo>
                <a:lnTo>
                  <a:pt x="12770" y="12770"/>
                </a:lnTo>
                <a:lnTo>
                  <a:pt x="15181" y="16133"/>
                </a:lnTo>
                <a:lnTo>
                  <a:pt x="17741" y="20280"/>
                </a:lnTo>
                <a:lnTo>
                  <a:pt x="20400" y="24950"/>
                </a:lnTo>
                <a:lnTo>
                  <a:pt x="22172" y="29968"/>
                </a:lnTo>
                <a:lnTo>
                  <a:pt x="23354" y="35219"/>
                </a:lnTo>
                <a:lnTo>
                  <a:pt x="24142" y="40624"/>
                </a:lnTo>
                <a:lnTo>
                  <a:pt x="25620" y="47085"/>
                </a:lnTo>
                <a:lnTo>
                  <a:pt x="27557" y="54250"/>
                </a:lnTo>
                <a:lnTo>
                  <a:pt x="29802" y="61884"/>
                </a:lnTo>
                <a:lnTo>
                  <a:pt x="31298" y="68878"/>
                </a:lnTo>
                <a:lnTo>
                  <a:pt x="32296" y="75447"/>
                </a:lnTo>
                <a:lnTo>
                  <a:pt x="32960" y="81730"/>
                </a:lnTo>
                <a:lnTo>
                  <a:pt x="33404" y="88777"/>
                </a:lnTo>
                <a:lnTo>
                  <a:pt x="33699" y="96332"/>
                </a:lnTo>
                <a:lnTo>
                  <a:pt x="34027" y="113299"/>
                </a:lnTo>
                <a:lnTo>
                  <a:pt x="34173" y="133540"/>
                </a:lnTo>
                <a:lnTo>
                  <a:pt x="35165" y="143319"/>
                </a:lnTo>
                <a:lnTo>
                  <a:pt x="36778" y="152696"/>
                </a:lnTo>
                <a:lnTo>
                  <a:pt x="38806" y="161804"/>
                </a:lnTo>
                <a:lnTo>
                  <a:pt x="40159" y="171687"/>
                </a:lnTo>
                <a:lnTo>
                  <a:pt x="41060" y="182086"/>
                </a:lnTo>
                <a:lnTo>
                  <a:pt x="41660" y="192828"/>
                </a:lnTo>
                <a:lnTo>
                  <a:pt x="42328" y="212384"/>
                </a:lnTo>
                <a:lnTo>
                  <a:pt x="42705" y="241998"/>
                </a:lnTo>
                <a:lnTo>
                  <a:pt x="42853" y="303673"/>
                </a:lnTo>
                <a:lnTo>
                  <a:pt x="43809" y="310080"/>
                </a:lnTo>
                <a:lnTo>
                  <a:pt x="45399" y="316257"/>
                </a:lnTo>
                <a:lnTo>
                  <a:pt x="47411" y="322281"/>
                </a:lnTo>
                <a:lnTo>
                  <a:pt x="48752" y="327249"/>
                </a:lnTo>
                <a:lnTo>
                  <a:pt x="50243" y="335309"/>
                </a:lnTo>
                <a:lnTo>
                  <a:pt x="51082" y="345201"/>
                </a:lnTo>
                <a:lnTo>
                  <a:pt x="51365" y="356125"/>
                </a:lnTo>
                <a:lnTo>
                  <a:pt x="51435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76"/>
          <p:cNvSpPr/>
          <p:nvPr/>
        </p:nvSpPr>
        <p:spPr>
          <a:xfrm>
            <a:off x="4726304" y="4749177"/>
            <a:ext cx="193108" cy="161525"/>
          </a:xfrm>
          <a:custGeom>
            <a:avLst/>
            <a:gdLst/>
            <a:ahLst/>
            <a:cxnLst/>
            <a:rect l="0" t="0" r="0" b="0"/>
            <a:pathLst>
              <a:path w="193108" h="161525">
                <a:moveTo>
                  <a:pt x="0" y="34277"/>
                </a:moveTo>
                <a:lnTo>
                  <a:pt x="4551" y="34277"/>
                </a:lnTo>
                <a:lnTo>
                  <a:pt x="5892" y="33325"/>
                </a:lnTo>
                <a:lnTo>
                  <a:pt x="6786" y="31738"/>
                </a:lnTo>
                <a:lnTo>
                  <a:pt x="7382" y="29727"/>
                </a:lnTo>
                <a:lnTo>
                  <a:pt x="8731" y="28386"/>
                </a:lnTo>
                <a:lnTo>
                  <a:pt x="10584" y="27493"/>
                </a:lnTo>
                <a:lnTo>
                  <a:pt x="12771" y="26896"/>
                </a:lnTo>
                <a:lnTo>
                  <a:pt x="14229" y="25547"/>
                </a:lnTo>
                <a:lnTo>
                  <a:pt x="15201" y="23695"/>
                </a:lnTo>
                <a:lnTo>
                  <a:pt x="15849" y="21507"/>
                </a:lnTo>
                <a:lnTo>
                  <a:pt x="18187" y="20049"/>
                </a:lnTo>
                <a:lnTo>
                  <a:pt x="21649" y="19077"/>
                </a:lnTo>
                <a:lnTo>
                  <a:pt x="25863" y="18429"/>
                </a:lnTo>
                <a:lnTo>
                  <a:pt x="30577" y="17044"/>
                </a:lnTo>
                <a:lnTo>
                  <a:pt x="35625" y="15169"/>
                </a:lnTo>
                <a:lnTo>
                  <a:pt x="40895" y="12966"/>
                </a:lnTo>
                <a:lnTo>
                  <a:pt x="45361" y="10545"/>
                </a:lnTo>
                <a:lnTo>
                  <a:pt x="49291" y="7978"/>
                </a:lnTo>
                <a:lnTo>
                  <a:pt x="52863" y="5314"/>
                </a:lnTo>
                <a:lnTo>
                  <a:pt x="58102" y="3539"/>
                </a:lnTo>
                <a:lnTo>
                  <a:pt x="64453" y="2355"/>
                </a:lnTo>
                <a:lnTo>
                  <a:pt x="71543" y="1566"/>
                </a:lnTo>
                <a:lnTo>
                  <a:pt x="78176" y="1040"/>
                </a:lnTo>
                <a:lnTo>
                  <a:pt x="84503" y="689"/>
                </a:lnTo>
                <a:lnTo>
                  <a:pt x="96612" y="299"/>
                </a:lnTo>
                <a:lnTo>
                  <a:pt x="125659" y="29"/>
                </a:lnTo>
                <a:lnTo>
                  <a:pt x="138303" y="0"/>
                </a:lnTo>
                <a:lnTo>
                  <a:pt x="142685" y="948"/>
                </a:lnTo>
                <a:lnTo>
                  <a:pt x="147511" y="2533"/>
                </a:lnTo>
                <a:lnTo>
                  <a:pt x="152633" y="4542"/>
                </a:lnTo>
                <a:lnTo>
                  <a:pt x="157954" y="5881"/>
                </a:lnTo>
                <a:lnTo>
                  <a:pt x="163405" y="6774"/>
                </a:lnTo>
                <a:lnTo>
                  <a:pt x="168944" y="7370"/>
                </a:lnTo>
                <a:lnTo>
                  <a:pt x="173590" y="8719"/>
                </a:lnTo>
                <a:lnTo>
                  <a:pt x="177639" y="10571"/>
                </a:lnTo>
                <a:lnTo>
                  <a:pt x="181291" y="12759"/>
                </a:lnTo>
                <a:lnTo>
                  <a:pt x="183726" y="15169"/>
                </a:lnTo>
                <a:lnTo>
                  <a:pt x="185350" y="17728"/>
                </a:lnTo>
                <a:lnTo>
                  <a:pt x="186431" y="20388"/>
                </a:lnTo>
                <a:lnTo>
                  <a:pt x="188105" y="23113"/>
                </a:lnTo>
                <a:lnTo>
                  <a:pt x="190174" y="25882"/>
                </a:lnTo>
                <a:lnTo>
                  <a:pt x="192505" y="28680"/>
                </a:lnTo>
                <a:lnTo>
                  <a:pt x="193107" y="32451"/>
                </a:lnTo>
                <a:lnTo>
                  <a:pt x="192556" y="36870"/>
                </a:lnTo>
                <a:lnTo>
                  <a:pt x="191236" y="41721"/>
                </a:lnTo>
                <a:lnTo>
                  <a:pt x="190355" y="46860"/>
                </a:lnTo>
                <a:lnTo>
                  <a:pt x="189769" y="52191"/>
                </a:lnTo>
                <a:lnTo>
                  <a:pt x="189378" y="57650"/>
                </a:lnTo>
                <a:lnTo>
                  <a:pt x="188165" y="62242"/>
                </a:lnTo>
                <a:lnTo>
                  <a:pt x="186403" y="66255"/>
                </a:lnTo>
                <a:lnTo>
                  <a:pt x="184276" y="69883"/>
                </a:lnTo>
                <a:lnTo>
                  <a:pt x="181906" y="74208"/>
                </a:lnTo>
                <a:lnTo>
                  <a:pt x="176732" y="84092"/>
                </a:lnTo>
                <a:lnTo>
                  <a:pt x="173067" y="88442"/>
                </a:lnTo>
                <a:lnTo>
                  <a:pt x="168718" y="92295"/>
                </a:lnTo>
                <a:lnTo>
                  <a:pt x="163914" y="95816"/>
                </a:lnTo>
                <a:lnTo>
                  <a:pt x="159759" y="100068"/>
                </a:lnTo>
                <a:lnTo>
                  <a:pt x="156036" y="104808"/>
                </a:lnTo>
                <a:lnTo>
                  <a:pt x="152602" y="109872"/>
                </a:lnTo>
                <a:lnTo>
                  <a:pt x="148407" y="114202"/>
                </a:lnTo>
                <a:lnTo>
                  <a:pt x="143706" y="118041"/>
                </a:lnTo>
                <a:lnTo>
                  <a:pt x="138666" y="121552"/>
                </a:lnTo>
                <a:lnTo>
                  <a:pt x="133402" y="124846"/>
                </a:lnTo>
                <a:lnTo>
                  <a:pt x="127987" y="127994"/>
                </a:lnTo>
                <a:lnTo>
                  <a:pt x="116891" y="134032"/>
                </a:lnTo>
                <a:lnTo>
                  <a:pt x="105609" y="139890"/>
                </a:lnTo>
                <a:lnTo>
                  <a:pt x="100887" y="142786"/>
                </a:lnTo>
                <a:lnTo>
                  <a:pt x="96785" y="145669"/>
                </a:lnTo>
                <a:lnTo>
                  <a:pt x="93099" y="148543"/>
                </a:lnTo>
                <a:lnTo>
                  <a:pt x="89688" y="150460"/>
                </a:lnTo>
                <a:lnTo>
                  <a:pt x="86463" y="151738"/>
                </a:lnTo>
                <a:lnTo>
                  <a:pt x="83359" y="152589"/>
                </a:lnTo>
                <a:lnTo>
                  <a:pt x="77372" y="156076"/>
                </a:lnTo>
                <a:lnTo>
                  <a:pt x="74441" y="158339"/>
                </a:lnTo>
                <a:lnTo>
                  <a:pt x="68645" y="160853"/>
                </a:lnTo>
                <a:lnTo>
                  <a:pt x="65766" y="161524"/>
                </a:lnTo>
                <a:lnTo>
                  <a:pt x="62894" y="161019"/>
                </a:lnTo>
                <a:lnTo>
                  <a:pt x="57163" y="157917"/>
                </a:lnTo>
                <a:lnTo>
                  <a:pt x="51436" y="1542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77"/>
          <p:cNvSpPr/>
          <p:nvPr/>
        </p:nvSpPr>
        <p:spPr>
          <a:xfrm>
            <a:off x="4957762" y="4594860"/>
            <a:ext cx="360046" cy="290920"/>
          </a:xfrm>
          <a:custGeom>
            <a:avLst/>
            <a:gdLst/>
            <a:ahLst/>
            <a:cxnLst/>
            <a:rect l="0" t="0" r="0" b="0"/>
            <a:pathLst>
              <a:path w="360046" h="290920">
                <a:moveTo>
                  <a:pt x="0" y="0"/>
                </a:moveTo>
                <a:lnTo>
                  <a:pt x="7381" y="0"/>
                </a:lnTo>
                <a:lnTo>
                  <a:pt x="15181" y="5891"/>
                </a:lnTo>
                <a:lnTo>
                  <a:pt x="20400" y="7381"/>
                </a:lnTo>
                <a:lnTo>
                  <a:pt x="22172" y="8730"/>
                </a:lnTo>
                <a:lnTo>
                  <a:pt x="23354" y="10583"/>
                </a:lnTo>
                <a:lnTo>
                  <a:pt x="25620" y="16133"/>
                </a:lnTo>
                <a:lnTo>
                  <a:pt x="29802" y="24950"/>
                </a:lnTo>
                <a:lnTo>
                  <a:pt x="37511" y="40624"/>
                </a:lnTo>
                <a:lnTo>
                  <a:pt x="39295" y="46133"/>
                </a:lnTo>
                <a:lnTo>
                  <a:pt x="40484" y="51710"/>
                </a:lnTo>
                <a:lnTo>
                  <a:pt x="41277" y="57333"/>
                </a:lnTo>
                <a:lnTo>
                  <a:pt x="41806" y="63940"/>
                </a:lnTo>
                <a:lnTo>
                  <a:pt x="42158" y="71202"/>
                </a:lnTo>
                <a:lnTo>
                  <a:pt x="42550" y="86890"/>
                </a:lnTo>
                <a:lnTo>
                  <a:pt x="42861" y="213124"/>
                </a:lnTo>
                <a:lnTo>
                  <a:pt x="41909" y="221140"/>
                </a:lnTo>
                <a:lnTo>
                  <a:pt x="40322" y="228389"/>
                </a:lnTo>
                <a:lnTo>
                  <a:pt x="38312" y="235127"/>
                </a:lnTo>
                <a:lnTo>
                  <a:pt x="36019" y="241524"/>
                </a:lnTo>
                <a:lnTo>
                  <a:pt x="33537" y="247693"/>
                </a:lnTo>
                <a:lnTo>
                  <a:pt x="30931" y="253711"/>
                </a:lnTo>
                <a:lnTo>
                  <a:pt x="29193" y="258676"/>
                </a:lnTo>
                <a:lnTo>
                  <a:pt x="27262" y="266732"/>
                </a:lnTo>
                <a:lnTo>
                  <a:pt x="26404" y="273487"/>
                </a:lnTo>
                <a:lnTo>
                  <a:pt x="25729" y="282729"/>
                </a:lnTo>
                <a:lnTo>
                  <a:pt x="25721" y="278293"/>
                </a:lnTo>
                <a:lnTo>
                  <a:pt x="26672" y="276016"/>
                </a:lnTo>
                <a:lnTo>
                  <a:pt x="32562" y="267308"/>
                </a:lnTo>
                <a:lnTo>
                  <a:pt x="35044" y="262977"/>
                </a:lnTo>
                <a:lnTo>
                  <a:pt x="37650" y="258186"/>
                </a:lnTo>
                <a:lnTo>
                  <a:pt x="39387" y="253087"/>
                </a:lnTo>
                <a:lnTo>
                  <a:pt x="40546" y="247782"/>
                </a:lnTo>
                <a:lnTo>
                  <a:pt x="41318" y="242340"/>
                </a:lnTo>
                <a:lnTo>
                  <a:pt x="42785" y="236808"/>
                </a:lnTo>
                <a:lnTo>
                  <a:pt x="44716" y="231214"/>
                </a:lnTo>
                <a:lnTo>
                  <a:pt x="46956" y="225580"/>
                </a:lnTo>
                <a:lnTo>
                  <a:pt x="50354" y="219919"/>
                </a:lnTo>
                <a:lnTo>
                  <a:pt x="54524" y="214240"/>
                </a:lnTo>
                <a:lnTo>
                  <a:pt x="59210" y="208549"/>
                </a:lnTo>
                <a:lnTo>
                  <a:pt x="64238" y="202851"/>
                </a:lnTo>
                <a:lnTo>
                  <a:pt x="74905" y="191438"/>
                </a:lnTo>
                <a:lnTo>
                  <a:pt x="90432" y="175434"/>
                </a:lnTo>
                <a:lnTo>
                  <a:pt x="96707" y="169093"/>
                </a:lnTo>
                <a:lnTo>
                  <a:pt x="105211" y="163099"/>
                </a:lnTo>
                <a:lnTo>
                  <a:pt x="110145" y="160168"/>
                </a:lnTo>
                <a:lnTo>
                  <a:pt x="114388" y="159166"/>
                </a:lnTo>
                <a:lnTo>
                  <a:pt x="118168" y="159450"/>
                </a:lnTo>
                <a:lnTo>
                  <a:pt x="126529" y="162200"/>
                </a:lnTo>
                <a:lnTo>
                  <a:pt x="132529" y="167228"/>
                </a:lnTo>
                <a:lnTo>
                  <a:pt x="137642" y="174653"/>
                </a:lnTo>
                <a:lnTo>
                  <a:pt x="140339" y="179300"/>
                </a:lnTo>
                <a:lnTo>
                  <a:pt x="145875" y="189544"/>
                </a:lnTo>
                <a:lnTo>
                  <a:pt x="148685" y="194942"/>
                </a:lnTo>
                <a:lnTo>
                  <a:pt x="150559" y="200447"/>
                </a:lnTo>
                <a:lnTo>
                  <a:pt x="151808" y="206021"/>
                </a:lnTo>
                <a:lnTo>
                  <a:pt x="152640" y="211642"/>
                </a:lnTo>
                <a:lnTo>
                  <a:pt x="153195" y="217295"/>
                </a:lnTo>
                <a:lnTo>
                  <a:pt x="153565" y="222968"/>
                </a:lnTo>
                <a:lnTo>
                  <a:pt x="153812" y="228655"/>
                </a:lnTo>
                <a:lnTo>
                  <a:pt x="154929" y="234352"/>
                </a:lnTo>
                <a:lnTo>
                  <a:pt x="156626" y="240054"/>
                </a:lnTo>
                <a:lnTo>
                  <a:pt x="158709" y="245761"/>
                </a:lnTo>
                <a:lnTo>
                  <a:pt x="160099" y="251470"/>
                </a:lnTo>
                <a:lnTo>
                  <a:pt x="161025" y="257182"/>
                </a:lnTo>
                <a:lnTo>
                  <a:pt x="161643" y="262895"/>
                </a:lnTo>
                <a:lnTo>
                  <a:pt x="164869" y="271782"/>
                </a:lnTo>
                <a:lnTo>
                  <a:pt x="169477" y="278907"/>
                </a:lnTo>
                <a:lnTo>
                  <a:pt x="174701" y="285248"/>
                </a:lnTo>
                <a:lnTo>
                  <a:pt x="177427" y="287320"/>
                </a:lnTo>
                <a:lnTo>
                  <a:pt x="182997" y="289623"/>
                </a:lnTo>
                <a:lnTo>
                  <a:pt x="191488" y="290919"/>
                </a:lnTo>
                <a:lnTo>
                  <a:pt x="194333" y="290148"/>
                </a:lnTo>
                <a:lnTo>
                  <a:pt x="200035" y="286752"/>
                </a:lnTo>
                <a:lnTo>
                  <a:pt x="208600" y="279485"/>
                </a:lnTo>
                <a:lnTo>
                  <a:pt x="217171" y="271299"/>
                </a:lnTo>
                <a:lnTo>
                  <a:pt x="230293" y="258291"/>
                </a:lnTo>
                <a:lnTo>
                  <a:pt x="234492" y="253156"/>
                </a:lnTo>
                <a:lnTo>
                  <a:pt x="238243" y="247828"/>
                </a:lnTo>
                <a:lnTo>
                  <a:pt x="241696" y="242371"/>
                </a:lnTo>
                <a:lnTo>
                  <a:pt x="245903" y="236828"/>
                </a:lnTo>
                <a:lnTo>
                  <a:pt x="250613" y="231228"/>
                </a:lnTo>
                <a:lnTo>
                  <a:pt x="255658" y="225589"/>
                </a:lnTo>
                <a:lnTo>
                  <a:pt x="259974" y="219925"/>
                </a:lnTo>
                <a:lnTo>
                  <a:pt x="263803" y="214244"/>
                </a:lnTo>
                <a:lnTo>
                  <a:pt x="267309" y="208552"/>
                </a:lnTo>
                <a:lnTo>
                  <a:pt x="281344" y="186888"/>
                </a:lnTo>
                <a:lnTo>
                  <a:pt x="285670" y="179837"/>
                </a:lnTo>
                <a:lnTo>
                  <a:pt x="289507" y="173231"/>
                </a:lnTo>
                <a:lnTo>
                  <a:pt x="293017" y="166922"/>
                </a:lnTo>
                <a:lnTo>
                  <a:pt x="295357" y="160811"/>
                </a:lnTo>
                <a:lnTo>
                  <a:pt x="296918" y="154833"/>
                </a:lnTo>
                <a:lnTo>
                  <a:pt x="297957" y="148941"/>
                </a:lnTo>
                <a:lnTo>
                  <a:pt x="299603" y="143109"/>
                </a:lnTo>
                <a:lnTo>
                  <a:pt x="301653" y="137316"/>
                </a:lnTo>
                <a:lnTo>
                  <a:pt x="303972" y="131549"/>
                </a:lnTo>
                <a:lnTo>
                  <a:pt x="305518" y="125799"/>
                </a:lnTo>
                <a:lnTo>
                  <a:pt x="306549" y="120061"/>
                </a:lnTo>
                <a:lnTo>
                  <a:pt x="307236" y="114331"/>
                </a:lnTo>
                <a:lnTo>
                  <a:pt x="307999" y="105424"/>
                </a:lnTo>
                <a:lnTo>
                  <a:pt x="308339" y="98290"/>
                </a:lnTo>
                <a:lnTo>
                  <a:pt x="308490" y="91944"/>
                </a:lnTo>
                <a:lnTo>
                  <a:pt x="307577" y="89871"/>
                </a:lnTo>
                <a:lnTo>
                  <a:pt x="306016" y="88489"/>
                </a:lnTo>
                <a:lnTo>
                  <a:pt x="304023" y="87567"/>
                </a:lnTo>
                <a:lnTo>
                  <a:pt x="299269" y="86543"/>
                </a:lnTo>
                <a:lnTo>
                  <a:pt x="296668" y="86271"/>
                </a:lnTo>
                <a:lnTo>
                  <a:pt x="293981" y="87041"/>
                </a:lnTo>
                <a:lnTo>
                  <a:pt x="288456" y="90437"/>
                </a:lnTo>
                <a:lnTo>
                  <a:pt x="279990" y="97704"/>
                </a:lnTo>
                <a:lnTo>
                  <a:pt x="271760" y="105654"/>
                </a:lnTo>
                <a:lnTo>
                  <a:pt x="266898" y="110441"/>
                </a:lnTo>
                <a:lnTo>
                  <a:pt x="263657" y="115537"/>
                </a:lnTo>
                <a:lnTo>
                  <a:pt x="261497" y="120840"/>
                </a:lnTo>
                <a:lnTo>
                  <a:pt x="260056" y="126280"/>
                </a:lnTo>
                <a:lnTo>
                  <a:pt x="257191" y="132764"/>
                </a:lnTo>
                <a:lnTo>
                  <a:pt x="253375" y="139944"/>
                </a:lnTo>
                <a:lnTo>
                  <a:pt x="248927" y="147588"/>
                </a:lnTo>
                <a:lnTo>
                  <a:pt x="245009" y="155542"/>
                </a:lnTo>
                <a:lnTo>
                  <a:pt x="241444" y="163702"/>
                </a:lnTo>
                <a:lnTo>
                  <a:pt x="238116" y="171999"/>
                </a:lnTo>
                <a:lnTo>
                  <a:pt x="235896" y="180389"/>
                </a:lnTo>
                <a:lnTo>
                  <a:pt x="234417" y="188839"/>
                </a:lnTo>
                <a:lnTo>
                  <a:pt x="233430" y="197330"/>
                </a:lnTo>
                <a:lnTo>
                  <a:pt x="232772" y="204896"/>
                </a:lnTo>
                <a:lnTo>
                  <a:pt x="232334" y="211845"/>
                </a:lnTo>
                <a:lnTo>
                  <a:pt x="231847" y="224646"/>
                </a:lnTo>
                <a:lnTo>
                  <a:pt x="231631" y="236685"/>
                </a:lnTo>
                <a:lnTo>
                  <a:pt x="232525" y="241610"/>
                </a:lnTo>
                <a:lnTo>
                  <a:pt x="236060" y="249622"/>
                </a:lnTo>
                <a:lnTo>
                  <a:pt x="240805" y="256358"/>
                </a:lnTo>
                <a:lnTo>
                  <a:pt x="246090" y="262527"/>
                </a:lnTo>
                <a:lnTo>
                  <a:pt x="255527" y="272579"/>
                </a:lnTo>
                <a:lnTo>
                  <a:pt x="257981" y="272206"/>
                </a:lnTo>
                <a:lnTo>
                  <a:pt x="265788" y="269253"/>
                </a:lnTo>
                <a:lnTo>
                  <a:pt x="275608" y="264765"/>
                </a:lnTo>
                <a:lnTo>
                  <a:pt x="285370" y="259596"/>
                </a:lnTo>
                <a:lnTo>
                  <a:pt x="292884" y="254123"/>
                </a:lnTo>
                <a:lnTo>
                  <a:pt x="298126" y="250378"/>
                </a:lnTo>
                <a:lnTo>
                  <a:pt x="311571" y="241137"/>
                </a:lnTo>
                <a:lnTo>
                  <a:pt x="318204" y="236005"/>
                </a:lnTo>
                <a:lnTo>
                  <a:pt x="324531" y="230679"/>
                </a:lnTo>
                <a:lnTo>
                  <a:pt x="330654" y="225224"/>
                </a:lnTo>
                <a:lnTo>
                  <a:pt x="335688" y="219681"/>
                </a:lnTo>
                <a:lnTo>
                  <a:pt x="339997" y="214082"/>
                </a:lnTo>
                <a:lnTo>
                  <a:pt x="343822" y="208443"/>
                </a:lnTo>
                <a:lnTo>
                  <a:pt x="347325" y="204685"/>
                </a:lnTo>
                <a:lnTo>
                  <a:pt x="350612" y="202179"/>
                </a:lnTo>
                <a:lnTo>
                  <a:pt x="360045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78"/>
          <p:cNvSpPr/>
          <p:nvPr/>
        </p:nvSpPr>
        <p:spPr>
          <a:xfrm>
            <a:off x="5369242" y="4655370"/>
            <a:ext cx="334329" cy="213762"/>
          </a:xfrm>
          <a:custGeom>
            <a:avLst/>
            <a:gdLst/>
            <a:ahLst/>
            <a:cxnLst/>
            <a:rect l="0" t="0" r="0" b="0"/>
            <a:pathLst>
              <a:path w="334329" h="213762">
                <a:moveTo>
                  <a:pt x="0" y="59505"/>
                </a:moveTo>
                <a:lnTo>
                  <a:pt x="4551" y="59505"/>
                </a:lnTo>
                <a:lnTo>
                  <a:pt x="5891" y="61410"/>
                </a:lnTo>
                <a:lnTo>
                  <a:pt x="6785" y="64584"/>
                </a:lnTo>
                <a:lnTo>
                  <a:pt x="7381" y="68607"/>
                </a:lnTo>
                <a:lnTo>
                  <a:pt x="7778" y="72240"/>
                </a:lnTo>
                <a:lnTo>
                  <a:pt x="8219" y="78817"/>
                </a:lnTo>
                <a:lnTo>
                  <a:pt x="8416" y="87456"/>
                </a:lnTo>
                <a:lnTo>
                  <a:pt x="8542" y="108523"/>
                </a:lnTo>
                <a:lnTo>
                  <a:pt x="9504" y="114091"/>
                </a:lnTo>
                <a:lnTo>
                  <a:pt x="11098" y="119708"/>
                </a:lnTo>
                <a:lnTo>
                  <a:pt x="13114" y="125358"/>
                </a:lnTo>
                <a:lnTo>
                  <a:pt x="14458" y="131029"/>
                </a:lnTo>
                <a:lnTo>
                  <a:pt x="15354" y="136715"/>
                </a:lnTo>
                <a:lnTo>
                  <a:pt x="15950" y="142411"/>
                </a:lnTo>
                <a:lnTo>
                  <a:pt x="16349" y="149065"/>
                </a:lnTo>
                <a:lnTo>
                  <a:pt x="16791" y="164079"/>
                </a:lnTo>
                <a:lnTo>
                  <a:pt x="17124" y="201016"/>
                </a:lnTo>
                <a:lnTo>
                  <a:pt x="17145" y="213761"/>
                </a:lnTo>
                <a:lnTo>
                  <a:pt x="17145" y="164717"/>
                </a:lnTo>
                <a:lnTo>
                  <a:pt x="18098" y="158221"/>
                </a:lnTo>
                <a:lnTo>
                  <a:pt x="19685" y="151033"/>
                </a:lnTo>
                <a:lnTo>
                  <a:pt x="21696" y="143383"/>
                </a:lnTo>
                <a:lnTo>
                  <a:pt x="23989" y="136379"/>
                </a:lnTo>
                <a:lnTo>
                  <a:pt x="26470" y="129804"/>
                </a:lnTo>
                <a:lnTo>
                  <a:pt x="29076" y="123516"/>
                </a:lnTo>
                <a:lnTo>
                  <a:pt x="32719" y="117419"/>
                </a:lnTo>
                <a:lnTo>
                  <a:pt x="37053" y="111449"/>
                </a:lnTo>
                <a:lnTo>
                  <a:pt x="41847" y="105564"/>
                </a:lnTo>
                <a:lnTo>
                  <a:pt x="45996" y="100688"/>
                </a:lnTo>
                <a:lnTo>
                  <a:pt x="49714" y="96486"/>
                </a:lnTo>
                <a:lnTo>
                  <a:pt x="56385" y="89276"/>
                </a:lnTo>
                <a:lnTo>
                  <a:pt x="62525" y="82896"/>
                </a:lnTo>
                <a:lnTo>
                  <a:pt x="66448" y="80814"/>
                </a:lnTo>
                <a:lnTo>
                  <a:pt x="75888" y="78500"/>
                </a:lnTo>
                <a:lnTo>
                  <a:pt x="83893" y="74932"/>
                </a:lnTo>
                <a:lnTo>
                  <a:pt x="87361" y="72647"/>
                </a:lnTo>
                <a:lnTo>
                  <a:pt x="90626" y="72076"/>
                </a:lnTo>
                <a:lnTo>
                  <a:pt x="93755" y="72649"/>
                </a:lnTo>
                <a:lnTo>
                  <a:pt x="99771" y="74871"/>
                </a:lnTo>
                <a:lnTo>
                  <a:pt x="109466" y="76123"/>
                </a:lnTo>
                <a:lnTo>
                  <a:pt x="118819" y="76416"/>
                </a:lnTo>
                <a:lnTo>
                  <a:pt x="123028" y="77446"/>
                </a:lnTo>
                <a:lnTo>
                  <a:pt x="130244" y="81131"/>
                </a:lnTo>
                <a:lnTo>
                  <a:pt x="136626" y="85944"/>
                </a:lnTo>
                <a:lnTo>
                  <a:pt x="143590" y="91258"/>
                </a:lnTo>
                <a:lnTo>
                  <a:pt x="153036" y="96795"/>
                </a:lnTo>
                <a:lnTo>
                  <a:pt x="158221" y="98652"/>
                </a:lnTo>
                <a:lnTo>
                  <a:pt x="163583" y="99891"/>
                </a:lnTo>
                <a:lnTo>
                  <a:pt x="173669" y="101266"/>
                </a:lnTo>
                <a:lnTo>
                  <a:pt x="181326" y="101878"/>
                </a:lnTo>
                <a:lnTo>
                  <a:pt x="190444" y="102150"/>
                </a:lnTo>
                <a:lnTo>
                  <a:pt x="211820" y="102324"/>
                </a:lnTo>
                <a:lnTo>
                  <a:pt x="216461" y="101386"/>
                </a:lnTo>
                <a:lnTo>
                  <a:pt x="227543" y="96467"/>
                </a:lnTo>
                <a:lnTo>
                  <a:pt x="233845" y="94982"/>
                </a:lnTo>
                <a:lnTo>
                  <a:pt x="239821" y="91783"/>
                </a:lnTo>
                <a:lnTo>
                  <a:pt x="246605" y="86233"/>
                </a:lnTo>
                <a:lnTo>
                  <a:pt x="251080" y="82086"/>
                </a:lnTo>
                <a:lnTo>
                  <a:pt x="267401" y="66293"/>
                </a:lnTo>
                <a:lnTo>
                  <a:pt x="269707" y="62125"/>
                </a:lnTo>
                <a:lnTo>
                  <a:pt x="271245" y="57442"/>
                </a:lnTo>
                <a:lnTo>
                  <a:pt x="272270" y="52414"/>
                </a:lnTo>
                <a:lnTo>
                  <a:pt x="272953" y="48110"/>
                </a:lnTo>
                <a:lnTo>
                  <a:pt x="273409" y="44289"/>
                </a:lnTo>
                <a:lnTo>
                  <a:pt x="273713" y="40788"/>
                </a:lnTo>
                <a:lnTo>
                  <a:pt x="274868" y="37502"/>
                </a:lnTo>
                <a:lnTo>
                  <a:pt x="278691" y="31310"/>
                </a:lnTo>
                <a:lnTo>
                  <a:pt x="281025" y="25384"/>
                </a:lnTo>
                <a:lnTo>
                  <a:pt x="281648" y="22470"/>
                </a:lnTo>
                <a:lnTo>
                  <a:pt x="281110" y="19575"/>
                </a:lnTo>
                <a:lnTo>
                  <a:pt x="277972" y="13818"/>
                </a:lnTo>
                <a:lnTo>
                  <a:pt x="275944" y="8085"/>
                </a:lnTo>
                <a:lnTo>
                  <a:pt x="275402" y="5222"/>
                </a:lnTo>
                <a:lnTo>
                  <a:pt x="274089" y="3313"/>
                </a:lnTo>
                <a:lnTo>
                  <a:pt x="272261" y="2041"/>
                </a:lnTo>
                <a:lnTo>
                  <a:pt x="267690" y="628"/>
                </a:lnTo>
                <a:lnTo>
                  <a:pt x="262483" y="0"/>
                </a:lnTo>
                <a:lnTo>
                  <a:pt x="254454" y="2261"/>
                </a:lnTo>
                <a:lnTo>
                  <a:pt x="245488" y="6440"/>
                </a:lnTo>
                <a:lnTo>
                  <a:pt x="238328" y="11473"/>
                </a:lnTo>
                <a:lnTo>
                  <a:pt x="231971" y="16885"/>
                </a:lnTo>
                <a:lnTo>
                  <a:pt x="225019" y="23417"/>
                </a:lnTo>
                <a:lnTo>
                  <a:pt x="215578" y="32671"/>
                </a:lnTo>
                <a:lnTo>
                  <a:pt x="211346" y="37805"/>
                </a:lnTo>
                <a:lnTo>
                  <a:pt x="207573" y="43133"/>
                </a:lnTo>
                <a:lnTo>
                  <a:pt x="204105" y="48591"/>
                </a:lnTo>
                <a:lnTo>
                  <a:pt x="200840" y="54134"/>
                </a:lnTo>
                <a:lnTo>
                  <a:pt x="197711" y="59734"/>
                </a:lnTo>
                <a:lnTo>
                  <a:pt x="194672" y="65372"/>
                </a:lnTo>
                <a:lnTo>
                  <a:pt x="192646" y="71989"/>
                </a:lnTo>
                <a:lnTo>
                  <a:pt x="191296" y="79257"/>
                </a:lnTo>
                <a:lnTo>
                  <a:pt x="190396" y="86961"/>
                </a:lnTo>
                <a:lnTo>
                  <a:pt x="189796" y="93049"/>
                </a:lnTo>
                <a:lnTo>
                  <a:pt x="189395" y="98060"/>
                </a:lnTo>
                <a:lnTo>
                  <a:pt x="189129" y="102353"/>
                </a:lnTo>
                <a:lnTo>
                  <a:pt x="188832" y="112204"/>
                </a:lnTo>
                <a:lnTo>
                  <a:pt x="188642" y="129498"/>
                </a:lnTo>
                <a:lnTo>
                  <a:pt x="189579" y="132837"/>
                </a:lnTo>
                <a:lnTo>
                  <a:pt x="193159" y="139087"/>
                </a:lnTo>
                <a:lnTo>
                  <a:pt x="197926" y="145040"/>
                </a:lnTo>
                <a:lnTo>
                  <a:pt x="200531" y="147960"/>
                </a:lnTo>
                <a:lnTo>
                  <a:pt x="208505" y="153746"/>
                </a:lnTo>
                <a:lnTo>
                  <a:pt x="217447" y="158540"/>
                </a:lnTo>
                <a:lnTo>
                  <a:pt x="224596" y="160670"/>
                </a:lnTo>
                <a:lnTo>
                  <a:pt x="233488" y="161617"/>
                </a:lnTo>
                <a:lnTo>
                  <a:pt x="243790" y="162038"/>
                </a:lnTo>
                <a:lnTo>
                  <a:pt x="260300" y="162275"/>
                </a:lnTo>
                <a:lnTo>
                  <a:pt x="305763" y="162371"/>
                </a:lnTo>
                <a:lnTo>
                  <a:pt x="311475" y="161420"/>
                </a:lnTo>
                <a:lnTo>
                  <a:pt x="317187" y="159833"/>
                </a:lnTo>
                <a:lnTo>
                  <a:pt x="334328" y="1538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79"/>
          <p:cNvSpPr/>
          <p:nvPr/>
        </p:nvSpPr>
        <p:spPr>
          <a:xfrm>
            <a:off x="5935027" y="4689157"/>
            <a:ext cx="1" cy="171451"/>
          </a:xfrm>
          <a:custGeom>
            <a:avLst/>
            <a:gdLst/>
            <a:ahLst/>
            <a:cxnLst/>
            <a:rect l="0" t="0" r="0" b="0"/>
            <a:pathLst>
              <a:path w="1" h="171451">
                <a:moveTo>
                  <a:pt x="0" y="0"/>
                </a:move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80"/>
          <p:cNvSpPr/>
          <p:nvPr/>
        </p:nvSpPr>
        <p:spPr>
          <a:xfrm>
            <a:off x="6020752" y="4663440"/>
            <a:ext cx="162365" cy="197018"/>
          </a:xfrm>
          <a:custGeom>
            <a:avLst/>
            <a:gdLst/>
            <a:ahLst/>
            <a:cxnLst/>
            <a:rect l="0" t="0" r="0" b="0"/>
            <a:pathLst>
              <a:path w="162365" h="197018">
                <a:moveTo>
                  <a:pt x="60007" y="0"/>
                </a:moveTo>
                <a:lnTo>
                  <a:pt x="55457" y="4551"/>
                </a:lnTo>
                <a:lnTo>
                  <a:pt x="54116" y="6843"/>
                </a:lnTo>
                <a:lnTo>
                  <a:pt x="52626" y="11931"/>
                </a:lnTo>
                <a:lnTo>
                  <a:pt x="49425" y="17368"/>
                </a:lnTo>
                <a:lnTo>
                  <a:pt x="47237" y="20150"/>
                </a:lnTo>
                <a:lnTo>
                  <a:pt x="44826" y="23911"/>
                </a:lnTo>
                <a:lnTo>
                  <a:pt x="42267" y="28323"/>
                </a:lnTo>
                <a:lnTo>
                  <a:pt x="39608" y="33169"/>
                </a:lnTo>
                <a:lnTo>
                  <a:pt x="36882" y="36400"/>
                </a:lnTo>
                <a:lnTo>
                  <a:pt x="34114" y="38554"/>
                </a:lnTo>
                <a:lnTo>
                  <a:pt x="31315" y="39990"/>
                </a:lnTo>
                <a:lnTo>
                  <a:pt x="28497" y="41900"/>
                </a:lnTo>
                <a:lnTo>
                  <a:pt x="25665" y="44126"/>
                </a:lnTo>
                <a:lnTo>
                  <a:pt x="17293" y="51308"/>
                </a:lnTo>
                <a:lnTo>
                  <a:pt x="17189" y="55948"/>
                </a:lnTo>
                <a:lnTo>
                  <a:pt x="18127" y="57301"/>
                </a:lnTo>
                <a:lnTo>
                  <a:pt x="19705" y="58203"/>
                </a:lnTo>
                <a:lnTo>
                  <a:pt x="21709" y="58804"/>
                </a:lnTo>
                <a:lnTo>
                  <a:pt x="23998" y="58253"/>
                </a:lnTo>
                <a:lnTo>
                  <a:pt x="26476" y="56933"/>
                </a:lnTo>
                <a:lnTo>
                  <a:pt x="29081" y="55100"/>
                </a:lnTo>
                <a:lnTo>
                  <a:pt x="31770" y="53878"/>
                </a:lnTo>
                <a:lnTo>
                  <a:pt x="34515" y="53063"/>
                </a:lnTo>
                <a:lnTo>
                  <a:pt x="37297" y="52521"/>
                </a:lnTo>
                <a:lnTo>
                  <a:pt x="40105" y="52159"/>
                </a:lnTo>
                <a:lnTo>
                  <a:pt x="42929" y="51917"/>
                </a:lnTo>
                <a:lnTo>
                  <a:pt x="45764" y="51756"/>
                </a:lnTo>
                <a:lnTo>
                  <a:pt x="53995" y="51578"/>
                </a:lnTo>
                <a:lnTo>
                  <a:pt x="58856" y="51530"/>
                </a:lnTo>
                <a:lnTo>
                  <a:pt x="63050" y="50546"/>
                </a:lnTo>
                <a:lnTo>
                  <a:pt x="66798" y="48937"/>
                </a:lnTo>
                <a:lnTo>
                  <a:pt x="70250" y="46912"/>
                </a:lnTo>
                <a:lnTo>
                  <a:pt x="74456" y="45562"/>
                </a:lnTo>
                <a:lnTo>
                  <a:pt x="79165" y="44662"/>
                </a:lnTo>
                <a:lnTo>
                  <a:pt x="84209" y="44062"/>
                </a:lnTo>
                <a:lnTo>
                  <a:pt x="88524" y="43662"/>
                </a:lnTo>
                <a:lnTo>
                  <a:pt x="92354" y="43395"/>
                </a:lnTo>
                <a:lnTo>
                  <a:pt x="95859" y="43218"/>
                </a:lnTo>
                <a:lnTo>
                  <a:pt x="100101" y="44052"/>
                </a:lnTo>
                <a:lnTo>
                  <a:pt x="104834" y="45560"/>
                </a:lnTo>
                <a:lnTo>
                  <a:pt x="109894" y="47518"/>
                </a:lnTo>
                <a:lnTo>
                  <a:pt x="115173" y="48824"/>
                </a:lnTo>
                <a:lnTo>
                  <a:pt x="120597" y="49694"/>
                </a:lnTo>
                <a:lnTo>
                  <a:pt x="126118" y="50274"/>
                </a:lnTo>
                <a:lnTo>
                  <a:pt x="130751" y="51614"/>
                </a:lnTo>
                <a:lnTo>
                  <a:pt x="134792" y="53459"/>
                </a:lnTo>
                <a:lnTo>
                  <a:pt x="138439" y="55642"/>
                </a:lnTo>
                <a:lnTo>
                  <a:pt x="141823" y="58049"/>
                </a:lnTo>
                <a:lnTo>
                  <a:pt x="145031" y="60607"/>
                </a:lnTo>
                <a:lnTo>
                  <a:pt x="148123" y="63265"/>
                </a:lnTo>
                <a:lnTo>
                  <a:pt x="151136" y="65989"/>
                </a:lnTo>
                <a:lnTo>
                  <a:pt x="157024" y="71556"/>
                </a:lnTo>
                <a:lnTo>
                  <a:pt x="158975" y="74374"/>
                </a:lnTo>
                <a:lnTo>
                  <a:pt x="161143" y="80044"/>
                </a:lnTo>
                <a:lnTo>
                  <a:pt x="161721" y="83843"/>
                </a:lnTo>
                <a:lnTo>
                  <a:pt x="162107" y="88280"/>
                </a:lnTo>
                <a:lnTo>
                  <a:pt x="162364" y="93143"/>
                </a:lnTo>
                <a:lnTo>
                  <a:pt x="161583" y="98290"/>
                </a:lnTo>
                <a:lnTo>
                  <a:pt x="160109" y="103627"/>
                </a:lnTo>
                <a:lnTo>
                  <a:pt x="158175" y="109089"/>
                </a:lnTo>
                <a:lnTo>
                  <a:pt x="155932" y="113683"/>
                </a:lnTo>
                <a:lnTo>
                  <a:pt x="153485" y="117699"/>
                </a:lnTo>
                <a:lnTo>
                  <a:pt x="150901" y="121328"/>
                </a:lnTo>
                <a:lnTo>
                  <a:pt x="148226" y="125653"/>
                </a:lnTo>
                <a:lnTo>
                  <a:pt x="145490" y="130441"/>
                </a:lnTo>
                <a:lnTo>
                  <a:pt x="139909" y="140841"/>
                </a:lnTo>
                <a:lnTo>
                  <a:pt x="134254" y="151814"/>
                </a:lnTo>
                <a:lnTo>
                  <a:pt x="130461" y="156454"/>
                </a:lnTo>
                <a:lnTo>
                  <a:pt x="126026" y="160500"/>
                </a:lnTo>
                <a:lnTo>
                  <a:pt x="121165" y="164150"/>
                </a:lnTo>
                <a:lnTo>
                  <a:pt x="116019" y="167536"/>
                </a:lnTo>
                <a:lnTo>
                  <a:pt x="110684" y="170745"/>
                </a:lnTo>
                <a:lnTo>
                  <a:pt x="105221" y="173837"/>
                </a:lnTo>
                <a:lnTo>
                  <a:pt x="100627" y="176852"/>
                </a:lnTo>
                <a:lnTo>
                  <a:pt x="96613" y="179813"/>
                </a:lnTo>
                <a:lnTo>
                  <a:pt x="92984" y="182740"/>
                </a:lnTo>
                <a:lnTo>
                  <a:pt x="88659" y="185644"/>
                </a:lnTo>
                <a:lnTo>
                  <a:pt x="83871" y="188533"/>
                </a:lnTo>
                <a:lnTo>
                  <a:pt x="78774" y="191411"/>
                </a:lnTo>
                <a:lnTo>
                  <a:pt x="73471" y="193330"/>
                </a:lnTo>
                <a:lnTo>
                  <a:pt x="68030" y="194609"/>
                </a:lnTo>
                <a:lnTo>
                  <a:pt x="62499" y="195461"/>
                </a:lnTo>
                <a:lnTo>
                  <a:pt x="57859" y="196030"/>
                </a:lnTo>
                <a:lnTo>
                  <a:pt x="53812" y="196409"/>
                </a:lnTo>
                <a:lnTo>
                  <a:pt x="50163" y="196662"/>
                </a:lnTo>
                <a:lnTo>
                  <a:pt x="46777" y="196830"/>
                </a:lnTo>
                <a:lnTo>
                  <a:pt x="40475" y="197017"/>
                </a:lnTo>
                <a:lnTo>
                  <a:pt x="36508" y="196115"/>
                </a:lnTo>
                <a:lnTo>
                  <a:pt x="31959" y="194560"/>
                </a:lnTo>
                <a:lnTo>
                  <a:pt x="27021" y="192572"/>
                </a:lnTo>
                <a:lnTo>
                  <a:pt x="22776" y="191246"/>
                </a:lnTo>
                <a:lnTo>
                  <a:pt x="18995" y="190362"/>
                </a:lnTo>
                <a:lnTo>
                  <a:pt x="15521" y="189773"/>
                </a:lnTo>
                <a:lnTo>
                  <a:pt x="13205" y="188428"/>
                </a:lnTo>
                <a:lnTo>
                  <a:pt x="11661" y="186579"/>
                </a:lnTo>
                <a:lnTo>
                  <a:pt x="10631" y="184393"/>
                </a:lnTo>
                <a:lnTo>
                  <a:pt x="8993" y="182936"/>
                </a:lnTo>
                <a:lnTo>
                  <a:pt x="6947" y="181965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81"/>
          <p:cNvSpPr/>
          <p:nvPr/>
        </p:nvSpPr>
        <p:spPr>
          <a:xfrm>
            <a:off x="6423659" y="4672012"/>
            <a:ext cx="1" cy="180024"/>
          </a:xfrm>
          <a:custGeom>
            <a:avLst/>
            <a:gdLst/>
            <a:ahLst/>
            <a:cxnLst/>
            <a:rect l="0" t="0" r="0" b="0"/>
            <a:pathLst>
              <a:path w="1" h="180024">
                <a:moveTo>
                  <a:pt x="0" y="0"/>
                </a:move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82"/>
          <p:cNvSpPr/>
          <p:nvPr/>
        </p:nvSpPr>
        <p:spPr>
          <a:xfrm>
            <a:off x="6509384" y="4637805"/>
            <a:ext cx="180024" cy="187958"/>
          </a:xfrm>
          <a:custGeom>
            <a:avLst/>
            <a:gdLst/>
            <a:ahLst/>
            <a:cxnLst/>
            <a:rect l="0" t="0" r="0" b="0"/>
            <a:pathLst>
              <a:path w="180024" h="187958">
                <a:moveTo>
                  <a:pt x="0" y="8490"/>
                </a:moveTo>
                <a:lnTo>
                  <a:pt x="0" y="13040"/>
                </a:lnTo>
                <a:lnTo>
                  <a:pt x="953" y="15333"/>
                </a:lnTo>
                <a:lnTo>
                  <a:pt x="4551" y="20421"/>
                </a:lnTo>
                <a:lnTo>
                  <a:pt x="5892" y="23112"/>
                </a:lnTo>
                <a:lnTo>
                  <a:pt x="7381" y="28641"/>
                </a:lnTo>
                <a:lnTo>
                  <a:pt x="8731" y="32401"/>
                </a:lnTo>
                <a:lnTo>
                  <a:pt x="10583" y="36813"/>
                </a:lnTo>
                <a:lnTo>
                  <a:pt x="12771" y="41659"/>
                </a:lnTo>
                <a:lnTo>
                  <a:pt x="14229" y="46795"/>
                </a:lnTo>
                <a:lnTo>
                  <a:pt x="15201" y="52125"/>
                </a:lnTo>
                <a:lnTo>
                  <a:pt x="15850" y="57582"/>
                </a:lnTo>
                <a:lnTo>
                  <a:pt x="16282" y="63125"/>
                </a:lnTo>
                <a:lnTo>
                  <a:pt x="16569" y="68726"/>
                </a:lnTo>
                <a:lnTo>
                  <a:pt x="16761" y="74365"/>
                </a:lnTo>
                <a:lnTo>
                  <a:pt x="17842" y="80981"/>
                </a:lnTo>
                <a:lnTo>
                  <a:pt x="19515" y="88250"/>
                </a:lnTo>
                <a:lnTo>
                  <a:pt x="21583" y="95953"/>
                </a:lnTo>
                <a:lnTo>
                  <a:pt x="22961" y="102994"/>
                </a:lnTo>
                <a:lnTo>
                  <a:pt x="23880" y="109592"/>
                </a:lnTo>
                <a:lnTo>
                  <a:pt x="24493" y="115897"/>
                </a:lnTo>
                <a:lnTo>
                  <a:pt x="24901" y="122957"/>
                </a:lnTo>
                <a:lnTo>
                  <a:pt x="25355" y="138421"/>
                </a:lnTo>
                <a:lnTo>
                  <a:pt x="25696" y="175697"/>
                </a:lnTo>
                <a:lnTo>
                  <a:pt x="25717" y="187957"/>
                </a:lnTo>
                <a:lnTo>
                  <a:pt x="30269" y="183797"/>
                </a:lnTo>
                <a:lnTo>
                  <a:pt x="31609" y="181558"/>
                </a:lnTo>
                <a:lnTo>
                  <a:pt x="33099" y="176532"/>
                </a:lnTo>
                <a:lnTo>
                  <a:pt x="33761" y="171123"/>
                </a:lnTo>
                <a:lnTo>
                  <a:pt x="33937" y="168346"/>
                </a:lnTo>
                <a:lnTo>
                  <a:pt x="34134" y="160182"/>
                </a:lnTo>
                <a:lnTo>
                  <a:pt x="34259" y="139418"/>
                </a:lnTo>
                <a:lnTo>
                  <a:pt x="35222" y="132923"/>
                </a:lnTo>
                <a:lnTo>
                  <a:pt x="36817" y="125735"/>
                </a:lnTo>
                <a:lnTo>
                  <a:pt x="38832" y="118086"/>
                </a:lnTo>
                <a:lnTo>
                  <a:pt x="41129" y="110129"/>
                </a:lnTo>
                <a:lnTo>
                  <a:pt x="46220" y="93668"/>
                </a:lnTo>
                <a:lnTo>
                  <a:pt x="54441" y="68335"/>
                </a:lnTo>
                <a:lnTo>
                  <a:pt x="58202" y="59816"/>
                </a:lnTo>
                <a:lnTo>
                  <a:pt x="62614" y="51280"/>
                </a:lnTo>
                <a:lnTo>
                  <a:pt x="67461" y="42731"/>
                </a:lnTo>
                <a:lnTo>
                  <a:pt x="71644" y="36080"/>
                </a:lnTo>
                <a:lnTo>
                  <a:pt x="75385" y="30693"/>
                </a:lnTo>
                <a:lnTo>
                  <a:pt x="78832" y="26149"/>
                </a:lnTo>
                <a:lnTo>
                  <a:pt x="83035" y="21216"/>
                </a:lnTo>
                <a:lnTo>
                  <a:pt x="87742" y="16021"/>
                </a:lnTo>
                <a:lnTo>
                  <a:pt x="92785" y="10653"/>
                </a:lnTo>
                <a:lnTo>
                  <a:pt x="97099" y="7074"/>
                </a:lnTo>
                <a:lnTo>
                  <a:pt x="100928" y="4689"/>
                </a:lnTo>
                <a:lnTo>
                  <a:pt x="104433" y="3098"/>
                </a:lnTo>
                <a:lnTo>
                  <a:pt x="107722" y="2038"/>
                </a:lnTo>
                <a:lnTo>
                  <a:pt x="110867" y="1331"/>
                </a:lnTo>
                <a:lnTo>
                  <a:pt x="118209" y="197"/>
                </a:lnTo>
                <a:lnTo>
                  <a:pt x="121753" y="41"/>
                </a:lnTo>
                <a:lnTo>
                  <a:pt x="124032" y="0"/>
                </a:lnTo>
                <a:lnTo>
                  <a:pt x="126503" y="1877"/>
                </a:lnTo>
                <a:lnTo>
                  <a:pt x="129103" y="5034"/>
                </a:lnTo>
                <a:lnTo>
                  <a:pt x="131788" y="9043"/>
                </a:lnTo>
                <a:lnTo>
                  <a:pt x="133580" y="12668"/>
                </a:lnTo>
                <a:lnTo>
                  <a:pt x="134773" y="16038"/>
                </a:lnTo>
                <a:lnTo>
                  <a:pt x="135569" y="19237"/>
                </a:lnTo>
                <a:lnTo>
                  <a:pt x="136100" y="23275"/>
                </a:lnTo>
                <a:lnTo>
                  <a:pt x="136453" y="27871"/>
                </a:lnTo>
                <a:lnTo>
                  <a:pt x="136689" y="32841"/>
                </a:lnTo>
                <a:lnTo>
                  <a:pt x="136951" y="43442"/>
                </a:lnTo>
                <a:lnTo>
                  <a:pt x="137160" y="138212"/>
                </a:lnTo>
                <a:lnTo>
                  <a:pt x="138113" y="141643"/>
                </a:lnTo>
                <a:lnTo>
                  <a:pt x="139700" y="144884"/>
                </a:lnTo>
                <a:lnTo>
                  <a:pt x="141712" y="147996"/>
                </a:lnTo>
                <a:lnTo>
                  <a:pt x="144004" y="151024"/>
                </a:lnTo>
                <a:lnTo>
                  <a:pt x="146486" y="153995"/>
                </a:lnTo>
                <a:lnTo>
                  <a:pt x="151783" y="159836"/>
                </a:lnTo>
                <a:lnTo>
                  <a:pt x="161228" y="169660"/>
                </a:lnTo>
                <a:lnTo>
                  <a:pt x="162731" y="170230"/>
                </a:lnTo>
                <a:lnTo>
                  <a:pt x="166941" y="170862"/>
                </a:lnTo>
                <a:lnTo>
                  <a:pt x="171986" y="171142"/>
                </a:lnTo>
                <a:lnTo>
                  <a:pt x="180023" y="1713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83"/>
          <p:cNvSpPr/>
          <p:nvPr/>
        </p:nvSpPr>
        <p:spPr>
          <a:xfrm>
            <a:off x="6879383" y="4603432"/>
            <a:ext cx="165207" cy="188447"/>
          </a:xfrm>
          <a:custGeom>
            <a:avLst/>
            <a:gdLst/>
            <a:ahLst/>
            <a:cxnLst/>
            <a:rect l="0" t="0" r="0" b="0"/>
            <a:pathLst>
              <a:path w="165207" h="188447">
                <a:moveTo>
                  <a:pt x="101489" y="0"/>
                </a:moveTo>
                <a:lnTo>
                  <a:pt x="88719" y="0"/>
                </a:lnTo>
                <a:lnTo>
                  <a:pt x="85356" y="953"/>
                </a:lnTo>
                <a:lnTo>
                  <a:pt x="81209" y="2540"/>
                </a:lnTo>
                <a:lnTo>
                  <a:pt x="76538" y="4551"/>
                </a:lnTo>
                <a:lnTo>
                  <a:pt x="72473" y="6844"/>
                </a:lnTo>
                <a:lnTo>
                  <a:pt x="68810" y="9325"/>
                </a:lnTo>
                <a:lnTo>
                  <a:pt x="65416" y="11932"/>
                </a:lnTo>
                <a:lnTo>
                  <a:pt x="62200" y="14622"/>
                </a:lnTo>
                <a:lnTo>
                  <a:pt x="59104" y="17368"/>
                </a:lnTo>
                <a:lnTo>
                  <a:pt x="56087" y="20151"/>
                </a:lnTo>
                <a:lnTo>
                  <a:pt x="42740" y="33170"/>
                </a:lnTo>
                <a:lnTo>
                  <a:pt x="37558" y="37353"/>
                </a:lnTo>
                <a:lnTo>
                  <a:pt x="32199" y="41094"/>
                </a:lnTo>
                <a:lnTo>
                  <a:pt x="26721" y="44542"/>
                </a:lnTo>
                <a:lnTo>
                  <a:pt x="22116" y="47792"/>
                </a:lnTo>
                <a:lnTo>
                  <a:pt x="18093" y="50911"/>
                </a:lnTo>
                <a:lnTo>
                  <a:pt x="14459" y="53943"/>
                </a:lnTo>
                <a:lnTo>
                  <a:pt x="12037" y="56918"/>
                </a:lnTo>
                <a:lnTo>
                  <a:pt x="10422" y="59853"/>
                </a:lnTo>
                <a:lnTo>
                  <a:pt x="9345" y="62761"/>
                </a:lnTo>
                <a:lnTo>
                  <a:pt x="7675" y="64701"/>
                </a:lnTo>
                <a:lnTo>
                  <a:pt x="5609" y="65994"/>
                </a:lnTo>
                <a:lnTo>
                  <a:pt x="3279" y="66856"/>
                </a:lnTo>
                <a:lnTo>
                  <a:pt x="1725" y="68384"/>
                </a:lnTo>
                <a:lnTo>
                  <a:pt x="690" y="70354"/>
                </a:lnTo>
                <a:lnTo>
                  <a:pt x="0" y="72620"/>
                </a:lnTo>
                <a:lnTo>
                  <a:pt x="492" y="74131"/>
                </a:lnTo>
                <a:lnTo>
                  <a:pt x="1773" y="75138"/>
                </a:lnTo>
                <a:lnTo>
                  <a:pt x="3579" y="75810"/>
                </a:lnTo>
                <a:lnTo>
                  <a:pt x="8126" y="76555"/>
                </a:lnTo>
                <a:lnTo>
                  <a:pt x="10672" y="76755"/>
                </a:lnTo>
                <a:lnTo>
                  <a:pt x="13321" y="76887"/>
                </a:lnTo>
                <a:lnTo>
                  <a:pt x="18806" y="77035"/>
                </a:lnTo>
                <a:lnTo>
                  <a:pt x="77863" y="77152"/>
                </a:lnTo>
                <a:lnTo>
                  <a:pt x="84786" y="78104"/>
                </a:lnTo>
                <a:lnTo>
                  <a:pt x="91306" y="79693"/>
                </a:lnTo>
                <a:lnTo>
                  <a:pt x="97558" y="81704"/>
                </a:lnTo>
                <a:lnTo>
                  <a:pt x="103631" y="83044"/>
                </a:lnTo>
                <a:lnTo>
                  <a:pt x="109584" y="83938"/>
                </a:lnTo>
                <a:lnTo>
                  <a:pt x="115459" y="84534"/>
                </a:lnTo>
                <a:lnTo>
                  <a:pt x="121279" y="85883"/>
                </a:lnTo>
                <a:lnTo>
                  <a:pt x="127066" y="87736"/>
                </a:lnTo>
                <a:lnTo>
                  <a:pt x="132827" y="89923"/>
                </a:lnTo>
                <a:lnTo>
                  <a:pt x="137622" y="91381"/>
                </a:lnTo>
                <a:lnTo>
                  <a:pt x="141770" y="92353"/>
                </a:lnTo>
                <a:lnTo>
                  <a:pt x="145488" y="93001"/>
                </a:lnTo>
                <a:lnTo>
                  <a:pt x="148919" y="94386"/>
                </a:lnTo>
                <a:lnTo>
                  <a:pt x="152159" y="96262"/>
                </a:lnTo>
                <a:lnTo>
                  <a:pt x="155272" y="98465"/>
                </a:lnTo>
                <a:lnTo>
                  <a:pt x="158299" y="100885"/>
                </a:lnTo>
                <a:lnTo>
                  <a:pt x="161270" y="103452"/>
                </a:lnTo>
                <a:lnTo>
                  <a:pt x="164203" y="106116"/>
                </a:lnTo>
                <a:lnTo>
                  <a:pt x="165206" y="108844"/>
                </a:lnTo>
                <a:lnTo>
                  <a:pt x="164922" y="111615"/>
                </a:lnTo>
                <a:lnTo>
                  <a:pt x="163780" y="114415"/>
                </a:lnTo>
                <a:lnTo>
                  <a:pt x="163019" y="118187"/>
                </a:lnTo>
                <a:lnTo>
                  <a:pt x="162511" y="122606"/>
                </a:lnTo>
                <a:lnTo>
                  <a:pt x="162173" y="127457"/>
                </a:lnTo>
                <a:lnTo>
                  <a:pt x="160995" y="131644"/>
                </a:lnTo>
                <a:lnTo>
                  <a:pt x="159257" y="135388"/>
                </a:lnTo>
                <a:lnTo>
                  <a:pt x="157147" y="138836"/>
                </a:lnTo>
                <a:lnTo>
                  <a:pt x="154786" y="142087"/>
                </a:lnTo>
                <a:lnTo>
                  <a:pt x="152261" y="145207"/>
                </a:lnTo>
                <a:lnTo>
                  <a:pt x="149625" y="148240"/>
                </a:lnTo>
                <a:lnTo>
                  <a:pt x="146914" y="151214"/>
                </a:lnTo>
                <a:lnTo>
                  <a:pt x="141363" y="157059"/>
                </a:lnTo>
                <a:lnTo>
                  <a:pt x="137597" y="159951"/>
                </a:lnTo>
                <a:lnTo>
                  <a:pt x="133181" y="162832"/>
                </a:lnTo>
                <a:lnTo>
                  <a:pt x="128332" y="165705"/>
                </a:lnTo>
                <a:lnTo>
                  <a:pt x="123194" y="168572"/>
                </a:lnTo>
                <a:lnTo>
                  <a:pt x="112406" y="174298"/>
                </a:lnTo>
                <a:lnTo>
                  <a:pt x="107815" y="177159"/>
                </a:lnTo>
                <a:lnTo>
                  <a:pt x="103801" y="180019"/>
                </a:lnTo>
                <a:lnTo>
                  <a:pt x="100173" y="182877"/>
                </a:lnTo>
                <a:lnTo>
                  <a:pt x="95849" y="184783"/>
                </a:lnTo>
                <a:lnTo>
                  <a:pt x="91062" y="186054"/>
                </a:lnTo>
                <a:lnTo>
                  <a:pt x="85965" y="186901"/>
                </a:lnTo>
                <a:lnTo>
                  <a:pt x="80662" y="187465"/>
                </a:lnTo>
                <a:lnTo>
                  <a:pt x="75222" y="187842"/>
                </a:lnTo>
                <a:lnTo>
                  <a:pt x="65050" y="188260"/>
                </a:lnTo>
                <a:lnTo>
                  <a:pt x="57354" y="188446"/>
                </a:lnTo>
                <a:lnTo>
                  <a:pt x="53016" y="187543"/>
                </a:lnTo>
                <a:lnTo>
                  <a:pt x="48218" y="185989"/>
                </a:lnTo>
                <a:lnTo>
                  <a:pt x="43116" y="184000"/>
                </a:lnTo>
                <a:lnTo>
                  <a:pt x="38761" y="182674"/>
                </a:lnTo>
                <a:lnTo>
                  <a:pt x="34905" y="181791"/>
                </a:lnTo>
                <a:lnTo>
                  <a:pt x="31382" y="181201"/>
                </a:lnTo>
                <a:lnTo>
                  <a:pt x="28081" y="179856"/>
                </a:lnTo>
                <a:lnTo>
                  <a:pt x="24928" y="178007"/>
                </a:lnTo>
                <a:lnTo>
                  <a:pt x="21874" y="175821"/>
                </a:lnTo>
                <a:lnTo>
                  <a:pt x="18885" y="173412"/>
                </a:lnTo>
                <a:lnTo>
                  <a:pt x="15939" y="170852"/>
                </a:lnTo>
                <a:lnTo>
                  <a:pt x="8920" y="164453"/>
                </a:lnTo>
                <a:lnTo>
                  <a:pt x="8343" y="162975"/>
                </a:lnTo>
                <a:lnTo>
                  <a:pt x="7704" y="158793"/>
                </a:lnTo>
                <a:lnTo>
                  <a:pt x="7533" y="155393"/>
                </a:lnTo>
                <a:lnTo>
                  <a:pt x="7192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284"/>
          <p:cNvSpPr/>
          <p:nvPr/>
        </p:nvSpPr>
        <p:spPr>
          <a:xfrm>
            <a:off x="7109459" y="4595362"/>
            <a:ext cx="196310" cy="290814"/>
          </a:xfrm>
          <a:custGeom>
            <a:avLst/>
            <a:gdLst/>
            <a:ahLst/>
            <a:cxnLst/>
            <a:rect l="0" t="0" r="0" b="0"/>
            <a:pathLst>
              <a:path w="196310" h="290814">
                <a:moveTo>
                  <a:pt x="0" y="33788"/>
                </a:moveTo>
                <a:lnTo>
                  <a:pt x="20401" y="54187"/>
                </a:lnTo>
                <a:lnTo>
                  <a:pt x="25895" y="62222"/>
                </a:lnTo>
                <a:lnTo>
                  <a:pt x="30559" y="71190"/>
                </a:lnTo>
                <a:lnTo>
                  <a:pt x="32632" y="78351"/>
                </a:lnTo>
                <a:lnTo>
                  <a:pt x="33185" y="83499"/>
                </a:lnTo>
                <a:lnTo>
                  <a:pt x="33554" y="89789"/>
                </a:lnTo>
                <a:lnTo>
                  <a:pt x="33799" y="96839"/>
                </a:lnTo>
                <a:lnTo>
                  <a:pt x="34916" y="103444"/>
                </a:lnTo>
                <a:lnTo>
                  <a:pt x="36613" y="109753"/>
                </a:lnTo>
                <a:lnTo>
                  <a:pt x="38696" y="115863"/>
                </a:lnTo>
                <a:lnTo>
                  <a:pt x="40085" y="121843"/>
                </a:lnTo>
                <a:lnTo>
                  <a:pt x="41011" y="127733"/>
                </a:lnTo>
                <a:lnTo>
                  <a:pt x="41628" y="133566"/>
                </a:lnTo>
                <a:lnTo>
                  <a:pt x="42992" y="139359"/>
                </a:lnTo>
                <a:lnTo>
                  <a:pt x="44854" y="145126"/>
                </a:lnTo>
                <a:lnTo>
                  <a:pt x="47049" y="150876"/>
                </a:lnTo>
                <a:lnTo>
                  <a:pt x="48511" y="157566"/>
                </a:lnTo>
                <a:lnTo>
                  <a:pt x="49486" y="164885"/>
                </a:lnTo>
                <a:lnTo>
                  <a:pt x="50136" y="172620"/>
                </a:lnTo>
                <a:lnTo>
                  <a:pt x="51521" y="179683"/>
                </a:lnTo>
                <a:lnTo>
                  <a:pt x="53398" y="186296"/>
                </a:lnTo>
                <a:lnTo>
                  <a:pt x="55602" y="192610"/>
                </a:lnTo>
                <a:lnTo>
                  <a:pt x="57070" y="198724"/>
                </a:lnTo>
                <a:lnTo>
                  <a:pt x="58050" y="204705"/>
                </a:lnTo>
                <a:lnTo>
                  <a:pt x="58702" y="210598"/>
                </a:lnTo>
                <a:lnTo>
                  <a:pt x="60090" y="216431"/>
                </a:lnTo>
                <a:lnTo>
                  <a:pt x="61968" y="222225"/>
                </a:lnTo>
                <a:lnTo>
                  <a:pt x="64172" y="227993"/>
                </a:lnTo>
                <a:lnTo>
                  <a:pt x="65641" y="233742"/>
                </a:lnTo>
                <a:lnTo>
                  <a:pt x="66622" y="239481"/>
                </a:lnTo>
                <a:lnTo>
                  <a:pt x="67275" y="245211"/>
                </a:lnTo>
                <a:lnTo>
                  <a:pt x="70540" y="254119"/>
                </a:lnTo>
                <a:lnTo>
                  <a:pt x="74214" y="261252"/>
                </a:lnTo>
                <a:lnTo>
                  <a:pt x="75847" y="267598"/>
                </a:lnTo>
                <a:lnTo>
                  <a:pt x="76766" y="276526"/>
                </a:lnTo>
                <a:lnTo>
                  <a:pt x="77038" y="285204"/>
                </a:lnTo>
                <a:lnTo>
                  <a:pt x="77150" y="290813"/>
                </a:lnTo>
                <a:lnTo>
                  <a:pt x="77153" y="279018"/>
                </a:lnTo>
                <a:lnTo>
                  <a:pt x="74614" y="271049"/>
                </a:lnTo>
                <a:lnTo>
                  <a:pt x="70309" y="262109"/>
                </a:lnTo>
                <a:lnTo>
                  <a:pt x="65221" y="254962"/>
                </a:lnTo>
                <a:lnTo>
                  <a:pt x="62531" y="249817"/>
                </a:lnTo>
                <a:lnTo>
                  <a:pt x="59785" y="243530"/>
                </a:lnTo>
                <a:lnTo>
                  <a:pt x="57002" y="236481"/>
                </a:lnTo>
                <a:lnTo>
                  <a:pt x="55147" y="229876"/>
                </a:lnTo>
                <a:lnTo>
                  <a:pt x="53909" y="223568"/>
                </a:lnTo>
                <a:lnTo>
                  <a:pt x="53085" y="217458"/>
                </a:lnTo>
                <a:lnTo>
                  <a:pt x="51582" y="210527"/>
                </a:lnTo>
                <a:lnTo>
                  <a:pt x="49629" y="203049"/>
                </a:lnTo>
                <a:lnTo>
                  <a:pt x="47373" y="195206"/>
                </a:lnTo>
                <a:lnTo>
                  <a:pt x="44918" y="188072"/>
                </a:lnTo>
                <a:lnTo>
                  <a:pt x="42328" y="181411"/>
                </a:lnTo>
                <a:lnTo>
                  <a:pt x="39649" y="175066"/>
                </a:lnTo>
                <a:lnTo>
                  <a:pt x="37863" y="167978"/>
                </a:lnTo>
                <a:lnTo>
                  <a:pt x="36673" y="160396"/>
                </a:lnTo>
                <a:lnTo>
                  <a:pt x="35878" y="152483"/>
                </a:lnTo>
                <a:lnTo>
                  <a:pt x="34396" y="145303"/>
                </a:lnTo>
                <a:lnTo>
                  <a:pt x="32456" y="138611"/>
                </a:lnTo>
                <a:lnTo>
                  <a:pt x="30210" y="132245"/>
                </a:lnTo>
                <a:lnTo>
                  <a:pt x="28713" y="125144"/>
                </a:lnTo>
                <a:lnTo>
                  <a:pt x="27715" y="117551"/>
                </a:lnTo>
                <a:lnTo>
                  <a:pt x="27049" y="109632"/>
                </a:lnTo>
                <a:lnTo>
                  <a:pt x="26606" y="102449"/>
                </a:lnTo>
                <a:lnTo>
                  <a:pt x="26113" y="89386"/>
                </a:lnTo>
                <a:lnTo>
                  <a:pt x="25835" y="71322"/>
                </a:lnTo>
                <a:lnTo>
                  <a:pt x="26749" y="65478"/>
                </a:lnTo>
                <a:lnTo>
                  <a:pt x="28310" y="59677"/>
                </a:lnTo>
                <a:lnTo>
                  <a:pt x="30304" y="53905"/>
                </a:lnTo>
                <a:lnTo>
                  <a:pt x="32519" y="44951"/>
                </a:lnTo>
                <a:lnTo>
                  <a:pt x="33503" y="37797"/>
                </a:lnTo>
                <a:lnTo>
                  <a:pt x="33941" y="31442"/>
                </a:lnTo>
                <a:lnTo>
                  <a:pt x="35010" y="28414"/>
                </a:lnTo>
                <a:lnTo>
                  <a:pt x="38738" y="22510"/>
                </a:lnTo>
                <a:lnTo>
                  <a:pt x="42018" y="19602"/>
                </a:lnTo>
                <a:lnTo>
                  <a:pt x="46110" y="16710"/>
                </a:lnTo>
                <a:lnTo>
                  <a:pt x="50742" y="13830"/>
                </a:lnTo>
                <a:lnTo>
                  <a:pt x="55736" y="10958"/>
                </a:lnTo>
                <a:lnTo>
                  <a:pt x="66365" y="5226"/>
                </a:lnTo>
                <a:lnTo>
                  <a:pt x="70913" y="3316"/>
                </a:lnTo>
                <a:lnTo>
                  <a:pt x="74898" y="2044"/>
                </a:lnTo>
                <a:lnTo>
                  <a:pt x="78508" y="1195"/>
                </a:lnTo>
                <a:lnTo>
                  <a:pt x="82819" y="629"/>
                </a:lnTo>
                <a:lnTo>
                  <a:pt x="87597" y="252"/>
                </a:lnTo>
                <a:lnTo>
                  <a:pt x="92689" y="0"/>
                </a:lnTo>
                <a:lnTo>
                  <a:pt x="97988" y="785"/>
                </a:lnTo>
                <a:lnTo>
                  <a:pt x="103426" y="2261"/>
                </a:lnTo>
                <a:lnTo>
                  <a:pt x="108956" y="4198"/>
                </a:lnTo>
                <a:lnTo>
                  <a:pt x="114548" y="6441"/>
                </a:lnTo>
                <a:lnTo>
                  <a:pt x="120181" y="8889"/>
                </a:lnTo>
                <a:lnTo>
                  <a:pt x="125841" y="11474"/>
                </a:lnTo>
                <a:lnTo>
                  <a:pt x="131519" y="13197"/>
                </a:lnTo>
                <a:lnTo>
                  <a:pt x="137209" y="14345"/>
                </a:lnTo>
                <a:lnTo>
                  <a:pt x="142909" y="15111"/>
                </a:lnTo>
                <a:lnTo>
                  <a:pt x="147660" y="16574"/>
                </a:lnTo>
                <a:lnTo>
                  <a:pt x="151780" y="18502"/>
                </a:lnTo>
                <a:lnTo>
                  <a:pt x="155480" y="20740"/>
                </a:lnTo>
                <a:lnTo>
                  <a:pt x="158898" y="23184"/>
                </a:lnTo>
                <a:lnTo>
                  <a:pt x="162130" y="25766"/>
                </a:lnTo>
                <a:lnTo>
                  <a:pt x="165238" y="28440"/>
                </a:lnTo>
                <a:lnTo>
                  <a:pt x="171229" y="36491"/>
                </a:lnTo>
                <a:lnTo>
                  <a:pt x="174160" y="41305"/>
                </a:lnTo>
                <a:lnTo>
                  <a:pt x="178020" y="45467"/>
                </a:lnTo>
                <a:lnTo>
                  <a:pt x="182498" y="49194"/>
                </a:lnTo>
                <a:lnTo>
                  <a:pt x="187387" y="52631"/>
                </a:lnTo>
                <a:lnTo>
                  <a:pt x="190648" y="56827"/>
                </a:lnTo>
                <a:lnTo>
                  <a:pt x="192821" y="61530"/>
                </a:lnTo>
                <a:lnTo>
                  <a:pt x="194271" y="66570"/>
                </a:lnTo>
                <a:lnTo>
                  <a:pt x="195236" y="71835"/>
                </a:lnTo>
                <a:lnTo>
                  <a:pt x="195881" y="77250"/>
                </a:lnTo>
                <a:lnTo>
                  <a:pt x="196309" y="82765"/>
                </a:lnTo>
                <a:lnTo>
                  <a:pt x="195643" y="87394"/>
                </a:lnTo>
                <a:lnTo>
                  <a:pt x="192363" y="95078"/>
                </a:lnTo>
                <a:lnTo>
                  <a:pt x="176995" y="125592"/>
                </a:lnTo>
                <a:lnTo>
                  <a:pt x="171374" y="134279"/>
                </a:lnTo>
                <a:lnTo>
                  <a:pt x="168543" y="137930"/>
                </a:lnTo>
                <a:lnTo>
                  <a:pt x="164749" y="142268"/>
                </a:lnTo>
                <a:lnTo>
                  <a:pt x="160316" y="147065"/>
                </a:lnTo>
                <a:lnTo>
                  <a:pt x="150309" y="157476"/>
                </a:lnTo>
                <a:lnTo>
                  <a:pt x="127274" y="180792"/>
                </a:lnTo>
                <a:lnTo>
                  <a:pt x="122949" y="184178"/>
                </a:lnTo>
                <a:lnTo>
                  <a:pt x="118161" y="187388"/>
                </a:lnTo>
                <a:lnTo>
                  <a:pt x="113065" y="190481"/>
                </a:lnTo>
                <a:lnTo>
                  <a:pt x="108715" y="192542"/>
                </a:lnTo>
                <a:lnTo>
                  <a:pt x="104861" y="193916"/>
                </a:lnTo>
                <a:lnTo>
                  <a:pt x="101340" y="194833"/>
                </a:lnTo>
                <a:lnTo>
                  <a:pt x="97088" y="195444"/>
                </a:lnTo>
                <a:lnTo>
                  <a:pt x="92348" y="195851"/>
                </a:lnTo>
                <a:lnTo>
                  <a:pt x="87283" y="196122"/>
                </a:lnTo>
                <a:lnTo>
                  <a:pt x="82953" y="197256"/>
                </a:lnTo>
                <a:lnTo>
                  <a:pt x="79115" y="198963"/>
                </a:lnTo>
                <a:lnTo>
                  <a:pt x="75603" y="201056"/>
                </a:lnTo>
                <a:lnTo>
                  <a:pt x="72310" y="201497"/>
                </a:lnTo>
                <a:lnTo>
                  <a:pt x="69162" y="200839"/>
                </a:lnTo>
                <a:lnTo>
                  <a:pt x="63124" y="198520"/>
                </a:lnTo>
                <a:lnTo>
                  <a:pt x="57265" y="197490"/>
                </a:lnTo>
                <a:lnTo>
                  <a:pt x="51487" y="197031"/>
                </a:lnTo>
                <a:lnTo>
                  <a:pt x="48612" y="196909"/>
                </a:lnTo>
                <a:lnTo>
                  <a:pt x="46696" y="195876"/>
                </a:lnTo>
                <a:lnTo>
                  <a:pt x="45419" y="194234"/>
                </a:lnTo>
                <a:lnTo>
                  <a:pt x="44567" y="192187"/>
                </a:lnTo>
                <a:lnTo>
                  <a:pt x="43368" y="184755"/>
                </a:lnTo>
                <a:lnTo>
                  <a:pt x="42930" y="177669"/>
                </a:lnTo>
                <a:lnTo>
                  <a:pt x="42863" y="1709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285"/>
          <p:cNvSpPr/>
          <p:nvPr/>
        </p:nvSpPr>
        <p:spPr>
          <a:xfrm>
            <a:off x="7383929" y="4586392"/>
            <a:ext cx="188447" cy="179729"/>
          </a:xfrm>
          <a:custGeom>
            <a:avLst/>
            <a:gdLst/>
            <a:ahLst/>
            <a:cxnLst/>
            <a:rect l="0" t="0" r="0" b="0"/>
            <a:pathLst>
              <a:path w="188447" h="179729">
                <a:moveTo>
                  <a:pt x="111293" y="8468"/>
                </a:moveTo>
                <a:lnTo>
                  <a:pt x="106742" y="8468"/>
                </a:lnTo>
                <a:lnTo>
                  <a:pt x="105402" y="7515"/>
                </a:lnTo>
                <a:lnTo>
                  <a:pt x="104508" y="5928"/>
                </a:lnTo>
                <a:lnTo>
                  <a:pt x="103074" y="1086"/>
                </a:lnTo>
                <a:lnTo>
                  <a:pt x="102003" y="690"/>
                </a:lnTo>
                <a:lnTo>
                  <a:pt x="96899" y="131"/>
                </a:lnTo>
                <a:lnTo>
                  <a:pt x="95371" y="0"/>
                </a:lnTo>
                <a:lnTo>
                  <a:pt x="89959" y="4477"/>
                </a:lnTo>
                <a:lnTo>
                  <a:pt x="86594" y="5807"/>
                </a:lnTo>
                <a:lnTo>
                  <a:pt x="82444" y="6694"/>
                </a:lnTo>
                <a:lnTo>
                  <a:pt x="77773" y="7286"/>
                </a:lnTo>
                <a:lnTo>
                  <a:pt x="73707" y="8632"/>
                </a:lnTo>
                <a:lnTo>
                  <a:pt x="70043" y="10482"/>
                </a:lnTo>
                <a:lnTo>
                  <a:pt x="66648" y="12669"/>
                </a:lnTo>
                <a:lnTo>
                  <a:pt x="63432" y="15078"/>
                </a:lnTo>
                <a:lnTo>
                  <a:pt x="60335" y="17637"/>
                </a:lnTo>
                <a:lnTo>
                  <a:pt x="57319" y="20296"/>
                </a:lnTo>
                <a:lnTo>
                  <a:pt x="53403" y="23021"/>
                </a:lnTo>
                <a:lnTo>
                  <a:pt x="48887" y="25790"/>
                </a:lnTo>
                <a:lnTo>
                  <a:pt x="43972" y="28588"/>
                </a:lnTo>
                <a:lnTo>
                  <a:pt x="39742" y="31406"/>
                </a:lnTo>
                <a:lnTo>
                  <a:pt x="35970" y="34237"/>
                </a:lnTo>
                <a:lnTo>
                  <a:pt x="32503" y="37078"/>
                </a:lnTo>
                <a:lnTo>
                  <a:pt x="29239" y="40876"/>
                </a:lnTo>
                <a:lnTo>
                  <a:pt x="26110" y="45313"/>
                </a:lnTo>
                <a:lnTo>
                  <a:pt x="23072" y="50176"/>
                </a:lnTo>
                <a:lnTo>
                  <a:pt x="20094" y="54371"/>
                </a:lnTo>
                <a:lnTo>
                  <a:pt x="17156" y="58120"/>
                </a:lnTo>
                <a:lnTo>
                  <a:pt x="14245" y="61572"/>
                </a:lnTo>
                <a:lnTo>
                  <a:pt x="11352" y="65778"/>
                </a:lnTo>
                <a:lnTo>
                  <a:pt x="8470" y="70487"/>
                </a:lnTo>
                <a:lnTo>
                  <a:pt x="5597" y="75531"/>
                </a:lnTo>
                <a:lnTo>
                  <a:pt x="3682" y="81752"/>
                </a:lnTo>
                <a:lnTo>
                  <a:pt x="2405" y="88756"/>
                </a:lnTo>
                <a:lnTo>
                  <a:pt x="1554" y="96283"/>
                </a:lnTo>
                <a:lnTo>
                  <a:pt x="986" y="103207"/>
                </a:lnTo>
                <a:lnTo>
                  <a:pt x="607" y="109727"/>
                </a:lnTo>
                <a:lnTo>
                  <a:pt x="187" y="121099"/>
                </a:lnTo>
                <a:lnTo>
                  <a:pt x="0" y="129329"/>
                </a:lnTo>
                <a:lnTo>
                  <a:pt x="903" y="133809"/>
                </a:lnTo>
                <a:lnTo>
                  <a:pt x="2457" y="138701"/>
                </a:lnTo>
                <a:lnTo>
                  <a:pt x="4445" y="143868"/>
                </a:lnTo>
                <a:lnTo>
                  <a:pt x="5771" y="149217"/>
                </a:lnTo>
                <a:lnTo>
                  <a:pt x="6656" y="154688"/>
                </a:lnTo>
                <a:lnTo>
                  <a:pt x="7245" y="160240"/>
                </a:lnTo>
                <a:lnTo>
                  <a:pt x="8590" y="164894"/>
                </a:lnTo>
                <a:lnTo>
                  <a:pt x="10439" y="168950"/>
                </a:lnTo>
                <a:lnTo>
                  <a:pt x="12625" y="172606"/>
                </a:lnTo>
                <a:lnTo>
                  <a:pt x="15034" y="175043"/>
                </a:lnTo>
                <a:lnTo>
                  <a:pt x="17593" y="176668"/>
                </a:lnTo>
                <a:lnTo>
                  <a:pt x="22976" y="178474"/>
                </a:lnTo>
                <a:lnTo>
                  <a:pt x="28544" y="179276"/>
                </a:lnTo>
                <a:lnTo>
                  <a:pt x="34193" y="179632"/>
                </a:lnTo>
                <a:lnTo>
                  <a:pt x="37033" y="179728"/>
                </a:lnTo>
                <a:lnTo>
                  <a:pt x="40831" y="178838"/>
                </a:lnTo>
                <a:lnTo>
                  <a:pt x="45268" y="177293"/>
                </a:lnTo>
                <a:lnTo>
                  <a:pt x="50131" y="175311"/>
                </a:lnTo>
                <a:lnTo>
                  <a:pt x="54326" y="173036"/>
                </a:lnTo>
                <a:lnTo>
                  <a:pt x="58075" y="170568"/>
                </a:lnTo>
                <a:lnTo>
                  <a:pt x="61527" y="167969"/>
                </a:lnTo>
                <a:lnTo>
                  <a:pt x="65734" y="165285"/>
                </a:lnTo>
                <a:lnTo>
                  <a:pt x="70443" y="162542"/>
                </a:lnTo>
                <a:lnTo>
                  <a:pt x="75487" y="159762"/>
                </a:lnTo>
                <a:lnTo>
                  <a:pt x="79803" y="156956"/>
                </a:lnTo>
                <a:lnTo>
                  <a:pt x="83632" y="154132"/>
                </a:lnTo>
                <a:lnTo>
                  <a:pt x="87137" y="151297"/>
                </a:lnTo>
                <a:lnTo>
                  <a:pt x="90427" y="147502"/>
                </a:lnTo>
                <a:lnTo>
                  <a:pt x="93572" y="143067"/>
                </a:lnTo>
                <a:lnTo>
                  <a:pt x="96622" y="138206"/>
                </a:lnTo>
                <a:lnTo>
                  <a:pt x="99608" y="133060"/>
                </a:lnTo>
                <a:lnTo>
                  <a:pt x="105465" y="122262"/>
                </a:lnTo>
                <a:lnTo>
                  <a:pt x="114117" y="105473"/>
                </a:lnTo>
                <a:lnTo>
                  <a:pt x="116034" y="99808"/>
                </a:lnTo>
                <a:lnTo>
                  <a:pt x="117310" y="94126"/>
                </a:lnTo>
                <a:lnTo>
                  <a:pt x="118162" y="88433"/>
                </a:lnTo>
                <a:lnTo>
                  <a:pt x="119682" y="82733"/>
                </a:lnTo>
                <a:lnTo>
                  <a:pt x="121649" y="77028"/>
                </a:lnTo>
                <a:lnTo>
                  <a:pt x="123911" y="71320"/>
                </a:lnTo>
                <a:lnTo>
                  <a:pt x="125421" y="66561"/>
                </a:lnTo>
                <a:lnTo>
                  <a:pt x="126426" y="62437"/>
                </a:lnTo>
                <a:lnTo>
                  <a:pt x="127097" y="58735"/>
                </a:lnTo>
                <a:lnTo>
                  <a:pt x="127544" y="54362"/>
                </a:lnTo>
                <a:lnTo>
                  <a:pt x="127842" y="49541"/>
                </a:lnTo>
                <a:lnTo>
                  <a:pt x="128320" y="37218"/>
                </a:lnTo>
                <a:lnTo>
                  <a:pt x="128438" y="25741"/>
                </a:lnTo>
                <a:lnTo>
                  <a:pt x="128438" y="25650"/>
                </a:lnTo>
                <a:lnTo>
                  <a:pt x="128438" y="45765"/>
                </a:lnTo>
                <a:lnTo>
                  <a:pt x="129391" y="49525"/>
                </a:lnTo>
                <a:lnTo>
                  <a:pt x="130978" y="53937"/>
                </a:lnTo>
                <a:lnTo>
                  <a:pt x="132989" y="58783"/>
                </a:lnTo>
                <a:lnTo>
                  <a:pt x="134329" y="63919"/>
                </a:lnTo>
                <a:lnTo>
                  <a:pt x="135223" y="69247"/>
                </a:lnTo>
                <a:lnTo>
                  <a:pt x="135819" y="74705"/>
                </a:lnTo>
                <a:lnTo>
                  <a:pt x="137169" y="80249"/>
                </a:lnTo>
                <a:lnTo>
                  <a:pt x="139021" y="85849"/>
                </a:lnTo>
                <a:lnTo>
                  <a:pt x="141209" y="91487"/>
                </a:lnTo>
                <a:lnTo>
                  <a:pt x="142667" y="97152"/>
                </a:lnTo>
                <a:lnTo>
                  <a:pt x="143639" y="102833"/>
                </a:lnTo>
                <a:lnTo>
                  <a:pt x="144287" y="108525"/>
                </a:lnTo>
                <a:lnTo>
                  <a:pt x="144719" y="114225"/>
                </a:lnTo>
                <a:lnTo>
                  <a:pt x="145007" y="119930"/>
                </a:lnTo>
                <a:lnTo>
                  <a:pt x="145199" y="125638"/>
                </a:lnTo>
                <a:lnTo>
                  <a:pt x="146279" y="130397"/>
                </a:lnTo>
                <a:lnTo>
                  <a:pt x="147953" y="134521"/>
                </a:lnTo>
                <a:lnTo>
                  <a:pt x="150020" y="138223"/>
                </a:lnTo>
                <a:lnTo>
                  <a:pt x="152351" y="141644"/>
                </a:lnTo>
                <a:lnTo>
                  <a:pt x="154858" y="144877"/>
                </a:lnTo>
                <a:lnTo>
                  <a:pt x="157481" y="147985"/>
                </a:lnTo>
                <a:lnTo>
                  <a:pt x="160183" y="151009"/>
                </a:lnTo>
                <a:lnTo>
                  <a:pt x="165724" y="156909"/>
                </a:lnTo>
                <a:lnTo>
                  <a:pt x="169488" y="159816"/>
                </a:lnTo>
                <a:lnTo>
                  <a:pt x="173902" y="162707"/>
                </a:lnTo>
                <a:lnTo>
                  <a:pt x="188446" y="1713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286"/>
          <p:cNvSpPr/>
          <p:nvPr/>
        </p:nvSpPr>
        <p:spPr>
          <a:xfrm>
            <a:off x="7666707" y="4594860"/>
            <a:ext cx="68546" cy="154306"/>
          </a:xfrm>
          <a:custGeom>
            <a:avLst/>
            <a:gdLst/>
            <a:ahLst/>
            <a:cxnLst/>
            <a:rect l="0" t="0" r="0" b="0"/>
            <a:pathLst>
              <a:path w="68546" h="154306">
                <a:moveTo>
                  <a:pt x="51400" y="0"/>
                </a:moveTo>
                <a:lnTo>
                  <a:pt x="44020" y="0"/>
                </a:lnTo>
                <a:lnTo>
                  <a:pt x="42669" y="952"/>
                </a:lnTo>
                <a:lnTo>
                  <a:pt x="40817" y="2540"/>
                </a:lnTo>
                <a:lnTo>
                  <a:pt x="38630" y="4551"/>
                </a:lnTo>
                <a:lnTo>
                  <a:pt x="36219" y="5891"/>
                </a:lnTo>
                <a:lnTo>
                  <a:pt x="33660" y="6785"/>
                </a:lnTo>
                <a:lnTo>
                  <a:pt x="31001" y="7381"/>
                </a:lnTo>
                <a:lnTo>
                  <a:pt x="28276" y="9683"/>
                </a:lnTo>
                <a:lnTo>
                  <a:pt x="25506" y="13123"/>
                </a:lnTo>
                <a:lnTo>
                  <a:pt x="22708" y="17321"/>
                </a:lnTo>
                <a:lnTo>
                  <a:pt x="19889" y="21072"/>
                </a:lnTo>
                <a:lnTo>
                  <a:pt x="17058" y="24525"/>
                </a:lnTo>
                <a:lnTo>
                  <a:pt x="14217" y="27780"/>
                </a:lnTo>
                <a:lnTo>
                  <a:pt x="12325" y="30903"/>
                </a:lnTo>
                <a:lnTo>
                  <a:pt x="11062" y="33936"/>
                </a:lnTo>
                <a:lnTo>
                  <a:pt x="10221" y="36912"/>
                </a:lnTo>
                <a:lnTo>
                  <a:pt x="8707" y="40800"/>
                </a:lnTo>
                <a:lnTo>
                  <a:pt x="6746" y="45298"/>
                </a:lnTo>
                <a:lnTo>
                  <a:pt x="4485" y="50201"/>
                </a:lnTo>
                <a:lnTo>
                  <a:pt x="2979" y="55375"/>
                </a:lnTo>
                <a:lnTo>
                  <a:pt x="1974" y="60729"/>
                </a:lnTo>
                <a:lnTo>
                  <a:pt x="1304" y="66203"/>
                </a:lnTo>
                <a:lnTo>
                  <a:pt x="858" y="71758"/>
                </a:lnTo>
                <a:lnTo>
                  <a:pt x="560" y="77366"/>
                </a:lnTo>
                <a:lnTo>
                  <a:pt x="142" y="91820"/>
                </a:lnTo>
                <a:lnTo>
                  <a:pt x="0" y="109789"/>
                </a:lnTo>
                <a:lnTo>
                  <a:pt x="941" y="114150"/>
                </a:lnTo>
                <a:lnTo>
                  <a:pt x="2521" y="118010"/>
                </a:lnTo>
                <a:lnTo>
                  <a:pt x="4526" y="121536"/>
                </a:lnTo>
                <a:lnTo>
                  <a:pt x="6816" y="124839"/>
                </a:lnTo>
                <a:lnTo>
                  <a:pt x="9295" y="127993"/>
                </a:lnTo>
                <a:lnTo>
                  <a:pt x="11900" y="131049"/>
                </a:lnTo>
                <a:lnTo>
                  <a:pt x="14589" y="134038"/>
                </a:lnTo>
                <a:lnTo>
                  <a:pt x="20117" y="139900"/>
                </a:lnTo>
                <a:lnTo>
                  <a:pt x="28584" y="148555"/>
                </a:lnTo>
                <a:lnTo>
                  <a:pt x="31427" y="150472"/>
                </a:lnTo>
                <a:lnTo>
                  <a:pt x="34275" y="151749"/>
                </a:lnTo>
                <a:lnTo>
                  <a:pt x="37125" y="152601"/>
                </a:lnTo>
                <a:lnTo>
                  <a:pt x="40931" y="153169"/>
                </a:lnTo>
                <a:lnTo>
                  <a:pt x="45374" y="153547"/>
                </a:lnTo>
                <a:lnTo>
                  <a:pt x="54437" y="153968"/>
                </a:lnTo>
                <a:lnTo>
                  <a:pt x="68545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87"/>
          <p:cNvSpPr/>
          <p:nvPr/>
        </p:nvSpPr>
        <p:spPr>
          <a:xfrm>
            <a:off x="7812833" y="4560604"/>
            <a:ext cx="136733" cy="154151"/>
          </a:xfrm>
          <a:custGeom>
            <a:avLst/>
            <a:gdLst/>
            <a:ahLst/>
            <a:cxnLst/>
            <a:rect l="0" t="0" r="0" b="0"/>
            <a:pathLst>
              <a:path w="136733" h="154151">
                <a:moveTo>
                  <a:pt x="8144" y="94263"/>
                </a:moveTo>
                <a:lnTo>
                  <a:pt x="20915" y="94263"/>
                </a:lnTo>
                <a:lnTo>
                  <a:pt x="23325" y="93311"/>
                </a:lnTo>
                <a:lnTo>
                  <a:pt x="25885" y="91724"/>
                </a:lnTo>
                <a:lnTo>
                  <a:pt x="28544" y="89712"/>
                </a:lnTo>
                <a:lnTo>
                  <a:pt x="31269" y="88371"/>
                </a:lnTo>
                <a:lnTo>
                  <a:pt x="34039" y="87478"/>
                </a:lnTo>
                <a:lnTo>
                  <a:pt x="36837" y="86882"/>
                </a:lnTo>
                <a:lnTo>
                  <a:pt x="39655" y="85532"/>
                </a:lnTo>
                <a:lnTo>
                  <a:pt x="42486" y="83680"/>
                </a:lnTo>
                <a:lnTo>
                  <a:pt x="45326" y="81493"/>
                </a:lnTo>
                <a:lnTo>
                  <a:pt x="48172" y="79082"/>
                </a:lnTo>
                <a:lnTo>
                  <a:pt x="51022" y="76523"/>
                </a:lnTo>
                <a:lnTo>
                  <a:pt x="53875" y="73864"/>
                </a:lnTo>
                <a:lnTo>
                  <a:pt x="57681" y="71138"/>
                </a:lnTo>
                <a:lnTo>
                  <a:pt x="62124" y="68369"/>
                </a:lnTo>
                <a:lnTo>
                  <a:pt x="66991" y="65570"/>
                </a:lnTo>
                <a:lnTo>
                  <a:pt x="71188" y="62752"/>
                </a:lnTo>
                <a:lnTo>
                  <a:pt x="74938" y="59921"/>
                </a:lnTo>
                <a:lnTo>
                  <a:pt x="78391" y="57081"/>
                </a:lnTo>
                <a:lnTo>
                  <a:pt x="81645" y="54235"/>
                </a:lnTo>
                <a:lnTo>
                  <a:pt x="84767" y="51385"/>
                </a:lnTo>
                <a:lnTo>
                  <a:pt x="90777" y="45679"/>
                </a:lnTo>
                <a:lnTo>
                  <a:pt x="105268" y="31397"/>
                </a:lnTo>
                <a:lnTo>
                  <a:pt x="107183" y="28540"/>
                </a:lnTo>
                <a:lnTo>
                  <a:pt x="108461" y="25683"/>
                </a:lnTo>
                <a:lnTo>
                  <a:pt x="109312" y="22825"/>
                </a:lnTo>
                <a:lnTo>
                  <a:pt x="109880" y="19968"/>
                </a:lnTo>
                <a:lnTo>
                  <a:pt x="110257" y="17111"/>
                </a:lnTo>
                <a:lnTo>
                  <a:pt x="110864" y="10231"/>
                </a:lnTo>
                <a:lnTo>
                  <a:pt x="110948" y="6751"/>
                </a:lnTo>
                <a:lnTo>
                  <a:pt x="110970" y="4489"/>
                </a:lnTo>
                <a:lnTo>
                  <a:pt x="110033" y="2981"/>
                </a:lnTo>
                <a:lnTo>
                  <a:pt x="108454" y="1976"/>
                </a:lnTo>
                <a:lnTo>
                  <a:pt x="103629" y="363"/>
                </a:lnTo>
                <a:lnTo>
                  <a:pt x="101328" y="230"/>
                </a:lnTo>
                <a:lnTo>
                  <a:pt x="93692" y="83"/>
                </a:lnTo>
                <a:lnTo>
                  <a:pt x="83234" y="0"/>
                </a:lnTo>
                <a:lnTo>
                  <a:pt x="80111" y="941"/>
                </a:lnTo>
                <a:lnTo>
                  <a:pt x="77078" y="2521"/>
                </a:lnTo>
                <a:lnTo>
                  <a:pt x="74103" y="4527"/>
                </a:lnTo>
                <a:lnTo>
                  <a:pt x="70214" y="5864"/>
                </a:lnTo>
                <a:lnTo>
                  <a:pt x="65717" y="6755"/>
                </a:lnTo>
                <a:lnTo>
                  <a:pt x="60813" y="7350"/>
                </a:lnTo>
                <a:lnTo>
                  <a:pt x="56592" y="9651"/>
                </a:lnTo>
                <a:lnTo>
                  <a:pt x="52825" y="13090"/>
                </a:lnTo>
                <a:lnTo>
                  <a:pt x="49362" y="17287"/>
                </a:lnTo>
                <a:lnTo>
                  <a:pt x="46100" y="21038"/>
                </a:lnTo>
                <a:lnTo>
                  <a:pt x="42973" y="24492"/>
                </a:lnTo>
                <a:lnTo>
                  <a:pt x="39936" y="27747"/>
                </a:lnTo>
                <a:lnTo>
                  <a:pt x="36959" y="31821"/>
                </a:lnTo>
                <a:lnTo>
                  <a:pt x="34021" y="36443"/>
                </a:lnTo>
                <a:lnTo>
                  <a:pt x="31111" y="41429"/>
                </a:lnTo>
                <a:lnTo>
                  <a:pt x="27265" y="46658"/>
                </a:lnTo>
                <a:lnTo>
                  <a:pt x="22797" y="52049"/>
                </a:lnTo>
                <a:lnTo>
                  <a:pt x="17912" y="57548"/>
                </a:lnTo>
                <a:lnTo>
                  <a:pt x="14656" y="62166"/>
                </a:lnTo>
                <a:lnTo>
                  <a:pt x="12486" y="66198"/>
                </a:lnTo>
                <a:lnTo>
                  <a:pt x="11038" y="69838"/>
                </a:lnTo>
                <a:lnTo>
                  <a:pt x="9121" y="74170"/>
                </a:lnTo>
                <a:lnTo>
                  <a:pt x="4451" y="84063"/>
                </a:lnTo>
                <a:lnTo>
                  <a:pt x="2824" y="89368"/>
                </a:lnTo>
                <a:lnTo>
                  <a:pt x="1741" y="94810"/>
                </a:lnTo>
                <a:lnTo>
                  <a:pt x="1017" y="100342"/>
                </a:lnTo>
                <a:lnTo>
                  <a:pt x="535" y="104984"/>
                </a:lnTo>
                <a:lnTo>
                  <a:pt x="214" y="109030"/>
                </a:lnTo>
                <a:lnTo>
                  <a:pt x="0" y="112680"/>
                </a:lnTo>
                <a:lnTo>
                  <a:pt x="810" y="117019"/>
                </a:lnTo>
                <a:lnTo>
                  <a:pt x="2302" y="121816"/>
                </a:lnTo>
                <a:lnTo>
                  <a:pt x="4249" y="126919"/>
                </a:lnTo>
                <a:lnTo>
                  <a:pt x="5547" y="131274"/>
                </a:lnTo>
                <a:lnTo>
                  <a:pt x="6413" y="135129"/>
                </a:lnTo>
                <a:lnTo>
                  <a:pt x="6990" y="138652"/>
                </a:lnTo>
                <a:lnTo>
                  <a:pt x="8327" y="141001"/>
                </a:lnTo>
                <a:lnTo>
                  <a:pt x="10171" y="142567"/>
                </a:lnTo>
                <a:lnTo>
                  <a:pt x="12353" y="143610"/>
                </a:lnTo>
                <a:lnTo>
                  <a:pt x="14760" y="145259"/>
                </a:lnTo>
                <a:lnTo>
                  <a:pt x="17317" y="147310"/>
                </a:lnTo>
                <a:lnTo>
                  <a:pt x="19974" y="149630"/>
                </a:lnTo>
                <a:lnTo>
                  <a:pt x="23651" y="151177"/>
                </a:lnTo>
                <a:lnTo>
                  <a:pt x="28007" y="152208"/>
                </a:lnTo>
                <a:lnTo>
                  <a:pt x="32816" y="152896"/>
                </a:lnTo>
                <a:lnTo>
                  <a:pt x="36975" y="153354"/>
                </a:lnTo>
                <a:lnTo>
                  <a:pt x="40700" y="153659"/>
                </a:lnTo>
                <a:lnTo>
                  <a:pt x="44135" y="153863"/>
                </a:lnTo>
                <a:lnTo>
                  <a:pt x="50493" y="154090"/>
                </a:lnTo>
                <a:lnTo>
                  <a:pt x="53521" y="154150"/>
                </a:lnTo>
                <a:lnTo>
                  <a:pt x="57445" y="153238"/>
                </a:lnTo>
                <a:lnTo>
                  <a:pt x="61967" y="151677"/>
                </a:lnTo>
                <a:lnTo>
                  <a:pt x="66886" y="149684"/>
                </a:lnTo>
                <a:lnTo>
                  <a:pt x="72070" y="148355"/>
                </a:lnTo>
                <a:lnTo>
                  <a:pt x="77431" y="147470"/>
                </a:lnTo>
                <a:lnTo>
                  <a:pt x="82911" y="146879"/>
                </a:lnTo>
                <a:lnTo>
                  <a:pt x="88468" y="145533"/>
                </a:lnTo>
                <a:lnTo>
                  <a:pt x="94079" y="143683"/>
                </a:lnTo>
                <a:lnTo>
                  <a:pt x="99724" y="141497"/>
                </a:lnTo>
                <a:lnTo>
                  <a:pt x="105392" y="139088"/>
                </a:lnTo>
                <a:lnTo>
                  <a:pt x="116771" y="133870"/>
                </a:lnTo>
                <a:lnTo>
                  <a:pt x="121519" y="132098"/>
                </a:lnTo>
                <a:lnTo>
                  <a:pt x="125638" y="130916"/>
                </a:lnTo>
                <a:lnTo>
                  <a:pt x="136732" y="1285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288"/>
          <p:cNvSpPr/>
          <p:nvPr/>
        </p:nvSpPr>
        <p:spPr>
          <a:xfrm>
            <a:off x="8165220" y="4491990"/>
            <a:ext cx="161536" cy="334327"/>
          </a:xfrm>
          <a:custGeom>
            <a:avLst/>
            <a:gdLst/>
            <a:ahLst/>
            <a:cxnLst/>
            <a:rect l="0" t="0" r="0" b="0"/>
            <a:pathLst>
              <a:path w="161536" h="334327">
                <a:moveTo>
                  <a:pt x="152962" y="8572"/>
                </a:moveTo>
                <a:lnTo>
                  <a:pt x="152962" y="353"/>
                </a:lnTo>
                <a:lnTo>
                  <a:pt x="148411" y="104"/>
                </a:lnTo>
                <a:lnTo>
                  <a:pt x="144231" y="21"/>
                </a:lnTo>
                <a:lnTo>
                  <a:pt x="128549" y="0"/>
                </a:lnTo>
                <a:lnTo>
                  <a:pt x="125284" y="2540"/>
                </a:lnTo>
                <a:lnTo>
                  <a:pt x="120658" y="6844"/>
                </a:lnTo>
                <a:lnTo>
                  <a:pt x="111746" y="15574"/>
                </a:lnTo>
                <a:lnTo>
                  <a:pt x="102576" y="24702"/>
                </a:lnTo>
                <a:lnTo>
                  <a:pt x="98417" y="29802"/>
                </a:lnTo>
                <a:lnTo>
                  <a:pt x="94692" y="35108"/>
                </a:lnTo>
                <a:lnTo>
                  <a:pt x="91255" y="40551"/>
                </a:lnTo>
                <a:lnTo>
                  <a:pt x="87059" y="46084"/>
                </a:lnTo>
                <a:lnTo>
                  <a:pt x="82357" y="51678"/>
                </a:lnTo>
                <a:lnTo>
                  <a:pt x="77317" y="57311"/>
                </a:lnTo>
                <a:lnTo>
                  <a:pt x="73005" y="62973"/>
                </a:lnTo>
                <a:lnTo>
                  <a:pt x="69177" y="68652"/>
                </a:lnTo>
                <a:lnTo>
                  <a:pt x="65674" y="74343"/>
                </a:lnTo>
                <a:lnTo>
                  <a:pt x="62384" y="80042"/>
                </a:lnTo>
                <a:lnTo>
                  <a:pt x="56191" y="91454"/>
                </a:lnTo>
                <a:lnTo>
                  <a:pt x="52253" y="98117"/>
                </a:lnTo>
                <a:lnTo>
                  <a:pt x="42797" y="113140"/>
                </a:lnTo>
                <a:lnTo>
                  <a:pt x="38561" y="121146"/>
                </a:lnTo>
                <a:lnTo>
                  <a:pt x="34786" y="129342"/>
                </a:lnTo>
                <a:lnTo>
                  <a:pt x="31315" y="137663"/>
                </a:lnTo>
                <a:lnTo>
                  <a:pt x="24920" y="151988"/>
                </a:lnTo>
                <a:lnTo>
                  <a:pt x="21881" y="158475"/>
                </a:lnTo>
                <a:lnTo>
                  <a:pt x="18902" y="165657"/>
                </a:lnTo>
                <a:lnTo>
                  <a:pt x="15963" y="173303"/>
                </a:lnTo>
                <a:lnTo>
                  <a:pt x="13053" y="181258"/>
                </a:lnTo>
                <a:lnTo>
                  <a:pt x="11112" y="189419"/>
                </a:lnTo>
                <a:lnTo>
                  <a:pt x="9818" y="197717"/>
                </a:lnTo>
                <a:lnTo>
                  <a:pt x="8955" y="206106"/>
                </a:lnTo>
                <a:lnTo>
                  <a:pt x="7427" y="213604"/>
                </a:lnTo>
                <a:lnTo>
                  <a:pt x="5457" y="220508"/>
                </a:lnTo>
                <a:lnTo>
                  <a:pt x="3190" y="227015"/>
                </a:lnTo>
                <a:lnTo>
                  <a:pt x="1679" y="233258"/>
                </a:lnTo>
                <a:lnTo>
                  <a:pt x="672" y="239325"/>
                </a:lnTo>
                <a:lnTo>
                  <a:pt x="0" y="245275"/>
                </a:lnTo>
                <a:lnTo>
                  <a:pt x="505" y="251146"/>
                </a:lnTo>
                <a:lnTo>
                  <a:pt x="1794" y="256966"/>
                </a:lnTo>
                <a:lnTo>
                  <a:pt x="3606" y="262751"/>
                </a:lnTo>
                <a:lnTo>
                  <a:pt x="4814" y="268512"/>
                </a:lnTo>
                <a:lnTo>
                  <a:pt x="5619" y="274258"/>
                </a:lnTo>
                <a:lnTo>
                  <a:pt x="6156" y="279993"/>
                </a:lnTo>
                <a:lnTo>
                  <a:pt x="7466" y="284769"/>
                </a:lnTo>
                <a:lnTo>
                  <a:pt x="11463" y="292617"/>
                </a:lnTo>
                <a:lnTo>
                  <a:pt x="16413" y="299279"/>
                </a:lnTo>
                <a:lnTo>
                  <a:pt x="19067" y="302389"/>
                </a:lnTo>
                <a:lnTo>
                  <a:pt x="21789" y="305415"/>
                </a:lnTo>
                <a:lnTo>
                  <a:pt x="27353" y="311317"/>
                </a:lnTo>
                <a:lnTo>
                  <a:pt x="31123" y="314225"/>
                </a:lnTo>
                <a:lnTo>
                  <a:pt x="35541" y="317116"/>
                </a:lnTo>
                <a:lnTo>
                  <a:pt x="40392" y="319996"/>
                </a:lnTo>
                <a:lnTo>
                  <a:pt x="44578" y="322868"/>
                </a:lnTo>
                <a:lnTo>
                  <a:pt x="48320" y="325735"/>
                </a:lnTo>
                <a:lnTo>
                  <a:pt x="51769" y="328599"/>
                </a:lnTo>
                <a:lnTo>
                  <a:pt x="55972" y="330509"/>
                </a:lnTo>
                <a:lnTo>
                  <a:pt x="60680" y="331782"/>
                </a:lnTo>
                <a:lnTo>
                  <a:pt x="65724" y="332630"/>
                </a:lnTo>
                <a:lnTo>
                  <a:pt x="70991" y="333196"/>
                </a:lnTo>
                <a:lnTo>
                  <a:pt x="76407" y="333573"/>
                </a:lnTo>
                <a:lnTo>
                  <a:pt x="81923" y="333824"/>
                </a:lnTo>
                <a:lnTo>
                  <a:pt x="93131" y="334104"/>
                </a:lnTo>
                <a:lnTo>
                  <a:pt x="146850" y="334326"/>
                </a:lnTo>
                <a:lnTo>
                  <a:pt x="149840" y="333374"/>
                </a:lnTo>
                <a:lnTo>
                  <a:pt x="152787" y="331787"/>
                </a:lnTo>
                <a:lnTo>
                  <a:pt x="161535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289"/>
          <p:cNvSpPr/>
          <p:nvPr/>
        </p:nvSpPr>
        <p:spPr>
          <a:xfrm>
            <a:off x="8301038" y="4578937"/>
            <a:ext cx="152964" cy="204131"/>
          </a:xfrm>
          <a:custGeom>
            <a:avLst/>
            <a:gdLst/>
            <a:ahLst/>
            <a:cxnLst/>
            <a:rect l="0" t="0" r="0" b="0"/>
            <a:pathLst>
              <a:path w="152964" h="204131">
                <a:moveTo>
                  <a:pt x="17144" y="15923"/>
                </a:moveTo>
                <a:lnTo>
                  <a:pt x="0" y="15923"/>
                </a:lnTo>
                <a:lnTo>
                  <a:pt x="4550" y="15923"/>
                </a:lnTo>
                <a:lnTo>
                  <a:pt x="6843" y="14970"/>
                </a:lnTo>
                <a:lnTo>
                  <a:pt x="9324" y="13383"/>
                </a:lnTo>
                <a:lnTo>
                  <a:pt x="11931" y="11372"/>
                </a:lnTo>
                <a:lnTo>
                  <a:pt x="14621" y="10031"/>
                </a:lnTo>
                <a:lnTo>
                  <a:pt x="17367" y="9137"/>
                </a:lnTo>
                <a:lnTo>
                  <a:pt x="20150" y="8541"/>
                </a:lnTo>
                <a:lnTo>
                  <a:pt x="22958" y="8145"/>
                </a:lnTo>
                <a:lnTo>
                  <a:pt x="25783" y="7879"/>
                </a:lnTo>
                <a:lnTo>
                  <a:pt x="28618" y="7703"/>
                </a:lnTo>
                <a:lnTo>
                  <a:pt x="31461" y="6633"/>
                </a:lnTo>
                <a:lnTo>
                  <a:pt x="34309" y="4967"/>
                </a:lnTo>
                <a:lnTo>
                  <a:pt x="37160" y="2904"/>
                </a:lnTo>
                <a:lnTo>
                  <a:pt x="41917" y="1529"/>
                </a:lnTo>
                <a:lnTo>
                  <a:pt x="47947" y="612"/>
                </a:lnTo>
                <a:lnTo>
                  <a:pt x="54824" y="0"/>
                </a:lnTo>
                <a:lnTo>
                  <a:pt x="60362" y="545"/>
                </a:lnTo>
                <a:lnTo>
                  <a:pt x="65007" y="1861"/>
                </a:lnTo>
                <a:lnTo>
                  <a:pt x="69055" y="3691"/>
                </a:lnTo>
                <a:lnTo>
                  <a:pt x="72706" y="4911"/>
                </a:lnTo>
                <a:lnTo>
                  <a:pt x="76094" y="5724"/>
                </a:lnTo>
                <a:lnTo>
                  <a:pt x="79303" y="6266"/>
                </a:lnTo>
                <a:lnTo>
                  <a:pt x="82396" y="6628"/>
                </a:lnTo>
                <a:lnTo>
                  <a:pt x="85410" y="6868"/>
                </a:lnTo>
                <a:lnTo>
                  <a:pt x="88373" y="7029"/>
                </a:lnTo>
                <a:lnTo>
                  <a:pt x="96744" y="7207"/>
                </a:lnTo>
                <a:lnTo>
                  <a:pt x="115132" y="7342"/>
                </a:lnTo>
                <a:lnTo>
                  <a:pt x="117712" y="8297"/>
                </a:lnTo>
                <a:lnTo>
                  <a:pt x="120385" y="9887"/>
                </a:lnTo>
                <a:lnTo>
                  <a:pt x="123119" y="11899"/>
                </a:lnTo>
                <a:lnTo>
                  <a:pt x="124941" y="14192"/>
                </a:lnTo>
                <a:lnTo>
                  <a:pt x="126156" y="16674"/>
                </a:lnTo>
                <a:lnTo>
                  <a:pt x="127507" y="21972"/>
                </a:lnTo>
                <a:lnTo>
                  <a:pt x="128106" y="27501"/>
                </a:lnTo>
                <a:lnTo>
                  <a:pt x="127314" y="30309"/>
                </a:lnTo>
                <a:lnTo>
                  <a:pt x="123893" y="35970"/>
                </a:lnTo>
                <a:lnTo>
                  <a:pt x="119199" y="41660"/>
                </a:lnTo>
                <a:lnTo>
                  <a:pt x="116613" y="44511"/>
                </a:lnTo>
                <a:lnTo>
                  <a:pt x="111200" y="50218"/>
                </a:lnTo>
                <a:lnTo>
                  <a:pt x="108423" y="53074"/>
                </a:lnTo>
                <a:lnTo>
                  <a:pt x="104667" y="55930"/>
                </a:lnTo>
                <a:lnTo>
                  <a:pt x="100257" y="58787"/>
                </a:lnTo>
                <a:lnTo>
                  <a:pt x="95413" y="61644"/>
                </a:lnTo>
                <a:lnTo>
                  <a:pt x="91231" y="64501"/>
                </a:lnTo>
                <a:lnTo>
                  <a:pt x="87491" y="67358"/>
                </a:lnTo>
                <a:lnTo>
                  <a:pt x="84044" y="70216"/>
                </a:lnTo>
                <a:lnTo>
                  <a:pt x="80794" y="73073"/>
                </a:lnTo>
                <a:lnTo>
                  <a:pt x="77675" y="75930"/>
                </a:lnTo>
                <a:lnTo>
                  <a:pt x="71669" y="81645"/>
                </a:lnTo>
                <a:lnTo>
                  <a:pt x="61730" y="91382"/>
                </a:lnTo>
                <a:lnTo>
                  <a:pt x="60203" y="91946"/>
                </a:lnTo>
                <a:lnTo>
                  <a:pt x="55966" y="92573"/>
                </a:lnTo>
                <a:lnTo>
                  <a:pt x="51552" y="93062"/>
                </a:lnTo>
                <a:lnTo>
                  <a:pt x="58825" y="93074"/>
                </a:lnTo>
                <a:lnTo>
                  <a:pt x="62022" y="90535"/>
                </a:lnTo>
                <a:lnTo>
                  <a:pt x="64207" y="88524"/>
                </a:lnTo>
                <a:lnTo>
                  <a:pt x="66617" y="87183"/>
                </a:lnTo>
                <a:lnTo>
                  <a:pt x="69177" y="86290"/>
                </a:lnTo>
                <a:lnTo>
                  <a:pt x="71835" y="85694"/>
                </a:lnTo>
                <a:lnTo>
                  <a:pt x="74560" y="85297"/>
                </a:lnTo>
                <a:lnTo>
                  <a:pt x="77328" y="85032"/>
                </a:lnTo>
                <a:lnTo>
                  <a:pt x="80127" y="84856"/>
                </a:lnTo>
                <a:lnTo>
                  <a:pt x="85777" y="84660"/>
                </a:lnTo>
                <a:lnTo>
                  <a:pt x="96852" y="84549"/>
                </a:lnTo>
                <a:lnTo>
                  <a:pt x="113111" y="84512"/>
                </a:lnTo>
                <a:lnTo>
                  <a:pt x="116364" y="85461"/>
                </a:lnTo>
                <a:lnTo>
                  <a:pt x="119486" y="87047"/>
                </a:lnTo>
                <a:lnTo>
                  <a:pt x="122519" y="89056"/>
                </a:lnTo>
                <a:lnTo>
                  <a:pt x="125494" y="90396"/>
                </a:lnTo>
                <a:lnTo>
                  <a:pt x="128431" y="91289"/>
                </a:lnTo>
                <a:lnTo>
                  <a:pt x="131340" y="91884"/>
                </a:lnTo>
                <a:lnTo>
                  <a:pt x="134232" y="93234"/>
                </a:lnTo>
                <a:lnTo>
                  <a:pt x="137113" y="95086"/>
                </a:lnTo>
                <a:lnTo>
                  <a:pt x="139986" y="97273"/>
                </a:lnTo>
                <a:lnTo>
                  <a:pt x="141900" y="99684"/>
                </a:lnTo>
                <a:lnTo>
                  <a:pt x="143178" y="102243"/>
                </a:lnTo>
                <a:lnTo>
                  <a:pt x="144029" y="104903"/>
                </a:lnTo>
                <a:lnTo>
                  <a:pt x="147515" y="110397"/>
                </a:lnTo>
                <a:lnTo>
                  <a:pt x="149778" y="113195"/>
                </a:lnTo>
                <a:lnTo>
                  <a:pt x="151287" y="116014"/>
                </a:lnTo>
                <a:lnTo>
                  <a:pt x="152963" y="121685"/>
                </a:lnTo>
                <a:lnTo>
                  <a:pt x="152457" y="124531"/>
                </a:lnTo>
                <a:lnTo>
                  <a:pt x="149357" y="130234"/>
                </a:lnTo>
                <a:lnTo>
                  <a:pt x="147343" y="135942"/>
                </a:lnTo>
                <a:lnTo>
                  <a:pt x="146806" y="138798"/>
                </a:lnTo>
                <a:lnTo>
                  <a:pt x="145495" y="142607"/>
                </a:lnTo>
                <a:lnTo>
                  <a:pt x="143669" y="147052"/>
                </a:lnTo>
                <a:lnTo>
                  <a:pt x="141500" y="151919"/>
                </a:lnTo>
                <a:lnTo>
                  <a:pt x="139101" y="156117"/>
                </a:lnTo>
                <a:lnTo>
                  <a:pt x="136548" y="159868"/>
                </a:lnTo>
                <a:lnTo>
                  <a:pt x="133894" y="163321"/>
                </a:lnTo>
                <a:lnTo>
                  <a:pt x="131172" y="166576"/>
                </a:lnTo>
                <a:lnTo>
                  <a:pt x="128406" y="169698"/>
                </a:lnTo>
                <a:lnTo>
                  <a:pt x="125608" y="172732"/>
                </a:lnTo>
                <a:lnTo>
                  <a:pt x="121838" y="175707"/>
                </a:lnTo>
                <a:lnTo>
                  <a:pt x="117421" y="178643"/>
                </a:lnTo>
                <a:lnTo>
                  <a:pt x="112570" y="181553"/>
                </a:lnTo>
                <a:lnTo>
                  <a:pt x="107431" y="183493"/>
                </a:lnTo>
                <a:lnTo>
                  <a:pt x="102101" y="184786"/>
                </a:lnTo>
                <a:lnTo>
                  <a:pt x="96642" y="185648"/>
                </a:lnTo>
                <a:lnTo>
                  <a:pt x="92050" y="187176"/>
                </a:lnTo>
                <a:lnTo>
                  <a:pt x="88037" y="189146"/>
                </a:lnTo>
                <a:lnTo>
                  <a:pt x="84409" y="191413"/>
                </a:lnTo>
                <a:lnTo>
                  <a:pt x="81037" y="192924"/>
                </a:lnTo>
                <a:lnTo>
                  <a:pt x="77837" y="193931"/>
                </a:lnTo>
                <a:lnTo>
                  <a:pt x="74751" y="194603"/>
                </a:lnTo>
                <a:lnTo>
                  <a:pt x="70789" y="196003"/>
                </a:lnTo>
                <a:lnTo>
                  <a:pt x="66242" y="197888"/>
                </a:lnTo>
                <a:lnTo>
                  <a:pt x="61306" y="200098"/>
                </a:lnTo>
                <a:lnTo>
                  <a:pt x="57063" y="201571"/>
                </a:lnTo>
                <a:lnTo>
                  <a:pt x="53282" y="202554"/>
                </a:lnTo>
                <a:lnTo>
                  <a:pt x="49808" y="203209"/>
                </a:lnTo>
                <a:lnTo>
                  <a:pt x="46540" y="203645"/>
                </a:lnTo>
                <a:lnTo>
                  <a:pt x="43409" y="203936"/>
                </a:lnTo>
                <a:lnTo>
                  <a:pt x="40369" y="204130"/>
                </a:lnTo>
                <a:lnTo>
                  <a:pt x="38343" y="203306"/>
                </a:lnTo>
                <a:lnTo>
                  <a:pt x="36992" y="201805"/>
                </a:lnTo>
                <a:lnTo>
                  <a:pt x="36091" y="199852"/>
                </a:lnTo>
                <a:lnTo>
                  <a:pt x="34537" y="198550"/>
                </a:lnTo>
                <a:lnTo>
                  <a:pt x="32550" y="197682"/>
                </a:lnTo>
                <a:lnTo>
                  <a:pt x="27066" y="196288"/>
                </a:lnTo>
                <a:lnTo>
                  <a:pt x="26617" y="195221"/>
                </a:lnTo>
                <a:lnTo>
                  <a:pt x="25894" y="189205"/>
                </a:lnTo>
                <a:lnTo>
                  <a:pt x="25717" y="1873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290"/>
          <p:cNvSpPr/>
          <p:nvPr/>
        </p:nvSpPr>
        <p:spPr>
          <a:xfrm>
            <a:off x="8558212" y="4586287"/>
            <a:ext cx="25719" cy="188596"/>
          </a:xfrm>
          <a:custGeom>
            <a:avLst/>
            <a:gdLst/>
            <a:ahLst/>
            <a:cxnLst/>
            <a:rect l="0" t="0" r="0" b="0"/>
            <a:pathLst>
              <a:path w="25719" h="188596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5" y="9325"/>
                </a:lnTo>
                <a:lnTo>
                  <a:pt x="7382" y="11932"/>
                </a:lnTo>
                <a:lnTo>
                  <a:pt x="8043" y="17368"/>
                </a:lnTo>
                <a:lnTo>
                  <a:pt x="8220" y="20151"/>
                </a:lnTo>
                <a:lnTo>
                  <a:pt x="8416" y="28324"/>
                </a:lnTo>
                <a:lnTo>
                  <a:pt x="8468" y="33170"/>
                </a:lnTo>
                <a:lnTo>
                  <a:pt x="7550" y="37353"/>
                </a:lnTo>
                <a:lnTo>
                  <a:pt x="5986" y="41095"/>
                </a:lnTo>
                <a:lnTo>
                  <a:pt x="3990" y="44541"/>
                </a:lnTo>
                <a:lnTo>
                  <a:pt x="3614" y="48745"/>
                </a:lnTo>
                <a:lnTo>
                  <a:pt x="4314" y="53452"/>
                </a:lnTo>
                <a:lnTo>
                  <a:pt x="5734" y="58494"/>
                </a:lnTo>
                <a:lnTo>
                  <a:pt x="6679" y="62809"/>
                </a:lnTo>
                <a:lnTo>
                  <a:pt x="7310" y="66637"/>
                </a:lnTo>
                <a:lnTo>
                  <a:pt x="7731" y="70143"/>
                </a:lnTo>
                <a:lnTo>
                  <a:pt x="8012" y="74384"/>
                </a:lnTo>
                <a:lnTo>
                  <a:pt x="8199" y="79117"/>
                </a:lnTo>
                <a:lnTo>
                  <a:pt x="8406" y="89456"/>
                </a:lnTo>
                <a:lnTo>
                  <a:pt x="8499" y="100401"/>
                </a:lnTo>
                <a:lnTo>
                  <a:pt x="9475" y="105987"/>
                </a:lnTo>
                <a:lnTo>
                  <a:pt x="11080" y="111615"/>
                </a:lnTo>
                <a:lnTo>
                  <a:pt x="13102" y="117273"/>
                </a:lnTo>
                <a:lnTo>
                  <a:pt x="14450" y="121997"/>
                </a:lnTo>
                <a:lnTo>
                  <a:pt x="15349" y="126099"/>
                </a:lnTo>
                <a:lnTo>
                  <a:pt x="15947" y="129786"/>
                </a:lnTo>
                <a:lnTo>
                  <a:pt x="16346" y="134149"/>
                </a:lnTo>
                <a:lnTo>
                  <a:pt x="16612" y="138962"/>
                </a:lnTo>
                <a:lnTo>
                  <a:pt x="16908" y="149392"/>
                </a:lnTo>
                <a:lnTo>
                  <a:pt x="17114" y="172720"/>
                </a:lnTo>
                <a:lnTo>
                  <a:pt x="18077" y="176107"/>
                </a:lnTo>
                <a:lnTo>
                  <a:pt x="19671" y="179317"/>
                </a:lnTo>
                <a:lnTo>
                  <a:pt x="25718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291"/>
          <p:cNvSpPr/>
          <p:nvPr/>
        </p:nvSpPr>
        <p:spPr>
          <a:xfrm>
            <a:off x="8532494" y="4560604"/>
            <a:ext cx="152683" cy="145699"/>
          </a:xfrm>
          <a:custGeom>
            <a:avLst/>
            <a:gdLst/>
            <a:ahLst/>
            <a:cxnLst/>
            <a:rect l="0" t="0" r="0" b="0"/>
            <a:pathLst>
              <a:path w="152683" h="145699">
                <a:moveTo>
                  <a:pt x="0" y="34256"/>
                </a:moveTo>
                <a:lnTo>
                  <a:pt x="0" y="26874"/>
                </a:lnTo>
                <a:lnTo>
                  <a:pt x="2540" y="23673"/>
                </a:lnTo>
                <a:lnTo>
                  <a:pt x="4552" y="21485"/>
                </a:lnTo>
                <a:lnTo>
                  <a:pt x="9325" y="16515"/>
                </a:lnTo>
                <a:lnTo>
                  <a:pt x="11932" y="13856"/>
                </a:lnTo>
                <a:lnTo>
                  <a:pt x="14623" y="12083"/>
                </a:lnTo>
                <a:lnTo>
                  <a:pt x="17368" y="10901"/>
                </a:lnTo>
                <a:lnTo>
                  <a:pt x="20152" y="10114"/>
                </a:lnTo>
                <a:lnTo>
                  <a:pt x="23912" y="8636"/>
                </a:lnTo>
                <a:lnTo>
                  <a:pt x="28325" y="6698"/>
                </a:lnTo>
                <a:lnTo>
                  <a:pt x="33171" y="4454"/>
                </a:lnTo>
                <a:lnTo>
                  <a:pt x="37354" y="2958"/>
                </a:lnTo>
                <a:lnTo>
                  <a:pt x="41095" y="1961"/>
                </a:lnTo>
                <a:lnTo>
                  <a:pt x="44542" y="1296"/>
                </a:lnTo>
                <a:lnTo>
                  <a:pt x="48745" y="852"/>
                </a:lnTo>
                <a:lnTo>
                  <a:pt x="53452" y="557"/>
                </a:lnTo>
                <a:lnTo>
                  <a:pt x="58495" y="360"/>
                </a:lnTo>
                <a:lnTo>
                  <a:pt x="69178" y="141"/>
                </a:lnTo>
                <a:lnTo>
                  <a:pt x="87009" y="0"/>
                </a:lnTo>
                <a:lnTo>
                  <a:pt x="91343" y="941"/>
                </a:lnTo>
                <a:lnTo>
                  <a:pt x="96138" y="2521"/>
                </a:lnTo>
                <a:lnTo>
                  <a:pt x="101241" y="4527"/>
                </a:lnTo>
                <a:lnTo>
                  <a:pt x="105594" y="5864"/>
                </a:lnTo>
                <a:lnTo>
                  <a:pt x="109449" y="6755"/>
                </a:lnTo>
                <a:lnTo>
                  <a:pt x="112971" y="7350"/>
                </a:lnTo>
                <a:lnTo>
                  <a:pt x="117223" y="8698"/>
                </a:lnTo>
                <a:lnTo>
                  <a:pt x="121964" y="10550"/>
                </a:lnTo>
                <a:lnTo>
                  <a:pt x="127030" y="12737"/>
                </a:lnTo>
                <a:lnTo>
                  <a:pt x="130407" y="15148"/>
                </a:lnTo>
                <a:lnTo>
                  <a:pt x="132658" y="17706"/>
                </a:lnTo>
                <a:lnTo>
                  <a:pt x="134159" y="20365"/>
                </a:lnTo>
                <a:lnTo>
                  <a:pt x="138366" y="28400"/>
                </a:lnTo>
                <a:lnTo>
                  <a:pt x="140822" y="33209"/>
                </a:lnTo>
                <a:lnTo>
                  <a:pt x="143411" y="37368"/>
                </a:lnTo>
                <a:lnTo>
                  <a:pt x="146090" y="41093"/>
                </a:lnTo>
                <a:lnTo>
                  <a:pt x="148828" y="44529"/>
                </a:lnTo>
                <a:lnTo>
                  <a:pt x="150655" y="47772"/>
                </a:lnTo>
                <a:lnTo>
                  <a:pt x="151872" y="50886"/>
                </a:lnTo>
                <a:lnTo>
                  <a:pt x="152682" y="53916"/>
                </a:lnTo>
                <a:lnTo>
                  <a:pt x="152272" y="57840"/>
                </a:lnTo>
                <a:lnTo>
                  <a:pt x="151044" y="62361"/>
                </a:lnTo>
                <a:lnTo>
                  <a:pt x="149274" y="67280"/>
                </a:lnTo>
                <a:lnTo>
                  <a:pt x="147142" y="71512"/>
                </a:lnTo>
                <a:lnTo>
                  <a:pt x="144767" y="75286"/>
                </a:lnTo>
                <a:lnTo>
                  <a:pt x="142232" y="78754"/>
                </a:lnTo>
                <a:lnTo>
                  <a:pt x="139589" y="82019"/>
                </a:lnTo>
                <a:lnTo>
                  <a:pt x="136874" y="85148"/>
                </a:lnTo>
                <a:lnTo>
                  <a:pt x="134112" y="88187"/>
                </a:lnTo>
                <a:lnTo>
                  <a:pt x="131319" y="92117"/>
                </a:lnTo>
                <a:lnTo>
                  <a:pt x="128503" y="96642"/>
                </a:lnTo>
                <a:lnTo>
                  <a:pt x="125674" y="101564"/>
                </a:lnTo>
                <a:lnTo>
                  <a:pt x="122836" y="105798"/>
                </a:lnTo>
                <a:lnTo>
                  <a:pt x="119991" y="109573"/>
                </a:lnTo>
                <a:lnTo>
                  <a:pt x="117141" y="113043"/>
                </a:lnTo>
                <a:lnTo>
                  <a:pt x="114289" y="116308"/>
                </a:lnTo>
                <a:lnTo>
                  <a:pt x="111436" y="119437"/>
                </a:lnTo>
                <a:lnTo>
                  <a:pt x="108581" y="122476"/>
                </a:lnTo>
                <a:lnTo>
                  <a:pt x="104772" y="125454"/>
                </a:lnTo>
                <a:lnTo>
                  <a:pt x="100329" y="128392"/>
                </a:lnTo>
                <a:lnTo>
                  <a:pt x="95461" y="131303"/>
                </a:lnTo>
                <a:lnTo>
                  <a:pt x="91264" y="134197"/>
                </a:lnTo>
                <a:lnTo>
                  <a:pt x="87513" y="137078"/>
                </a:lnTo>
                <a:lnTo>
                  <a:pt x="84059" y="139952"/>
                </a:lnTo>
                <a:lnTo>
                  <a:pt x="80805" y="141867"/>
                </a:lnTo>
                <a:lnTo>
                  <a:pt x="77682" y="143144"/>
                </a:lnTo>
                <a:lnTo>
                  <a:pt x="70378" y="145194"/>
                </a:lnTo>
                <a:lnTo>
                  <a:pt x="66840" y="145474"/>
                </a:lnTo>
                <a:lnTo>
                  <a:pt x="62092" y="145599"/>
                </a:lnTo>
                <a:lnTo>
                  <a:pt x="17146" y="1456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292"/>
          <p:cNvSpPr/>
          <p:nvPr/>
        </p:nvSpPr>
        <p:spPr>
          <a:xfrm>
            <a:off x="8652614" y="4474876"/>
            <a:ext cx="154157" cy="325725"/>
          </a:xfrm>
          <a:custGeom>
            <a:avLst/>
            <a:gdLst/>
            <a:ahLst/>
            <a:cxnLst/>
            <a:rect l="0" t="0" r="0" b="0"/>
            <a:pathLst>
              <a:path w="154157" h="325725">
                <a:moveTo>
                  <a:pt x="8468" y="8541"/>
                </a:moveTo>
                <a:lnTo>
                  <a:pt x="3917" y="8541"/>
                </a:lnTo>
                <a:lnTo>
                  <a:pt x="2577" y="7589"/>
                </a:lnTo>
                <a:lnTo>
                  <a:pt x="1683" y="6002"/>
                </a:lnTo>
                <a:lnTo>
                  <a:pt x="0" y="322"/>
                </a:lnTo>
                <a:lnTo>
                  <a:pt x="1870" y="204"/>
                </a:lnTo>
                <a:lnTo>
                  <a:pt x="9028" y="73"/>
                </a:lnTo>
                <a:lnTo>
                  <a:pt x="19217" y="0"/>
                </a:lnTo>
                <a:lnTo>
                  <a:pt x="22302" y="942"/>
                </a:lnTo>
                <a:lnTo>
                  <a:pt x="25311" y="2522"/>
                </a:lnTo>
                <a:lnTo>
                  <a:pt x="28269" y="4528"/>
                </a:lnTo>
                <a:lnTo>
                  <a:pt x="32146" y="5866"/>
                </a:lnTo>
                <a:lnTo>
                  <a:pt x="36637" y="6758"/>
                </a:lnTo>
                <a:lnTo>
                  <a:pt x="41534" y="7352"/>
                </a:lnTo>
                <a:lnTo>
                  <a:pt x="46704" y="8701"/>
                </a:lnTo>
                <a:lnTo>
                  <a:pt x="52057" y="10553"/>
                </a:lnTo>
                <a:lnTo>
                  <a:pt x="57530" y="12740"/>
                </a:lnTo>
                <a:lnTo>
                  <a:pt x="63083" y="15150"/>
                </a:lnTo>
                <a:lnTo>
                  <a:pt x="74333" y="20368"/>
                </a:lnTo>
                <a:lnTo>
                  <a:pt x="80001" y="24046"/>
                </a:lnTo>
                <a:lnTo>
                  <a:pt x="85685" y="28403"/>
                </a:lnTo>
                <a:lnTo>
                  <a:pt x="91378" y="33212"/>
                </a:lnTo>
                <a:lnTo>
                  <a:pt x="97079" y="37371"/>
                </a:lnTo>
                <a:lnTo>
                  <a:pt x="102784" y="41096"/>
                </a:lnTo>
                <a:lnTo>
                  <a:pt x="108494" y="44532"/>
                </a:lnTo>
                <a:lnTo>
                  <a:pt x="113252" y="48727"/>
                </a:lnTo>
                <a:lnTo>
                  <a:pt x="117376" y="53430"/>
                </a:lnTo>
                <a:lnTo>
                  <a:pt x="121079" y="58469"/>
                </a:lnTo>
                <a:lnTo>
                  <a:pt x="124499" y="63734"/>
                </a:lnTo>
                <a:lnTo>
                  <a:pt x="127733" y="69149"/>
                </a:lnTo>
                <a:lnTo>
                  <a:pt x="130841" y="74664"/>
                </a:lnTo>
                <a:lnTo>
                  <a:pt x="136833" y="85871"/>
                </a:lnTo>
                <a:lnTo>
                  <a:pt x="139765" y="91528"/>
                </a:lnTo>
                <a:lnTo>
                  <a:pt x="142672" y="98155"/>
                </a:lnTo>
                <a:lnTo>
                  <a:pt x="145562" y="105432"/>
                </a:lnTo>
                <a:lnTo>
                  <a:pt x="148442" y="113140"/>
                </a:lnTo>
                <a:lnTo>
                  <a:pt x="150361" y="120183"/>
                </a:lnTo>
                <a:lnTo>
                  <a:pt x="151641" y="126784"/>
                </a:lnTo>
                <a:lnTo>
                  <a:pt x="152494" y="133090"/>
                </a:lnTo>
                <a:lnTo>
                  <a:pt x="153063" y="140151"/>
                </a:lnTo>
                <a:lnTo>
                  <a:pt x="153442" y="147716"/>
                </a:lnTo>
                <a:lnTo>
                  <a:pt x="153863" y="162789"/>
                </a:lnTo>
                <a:lnTo>
                  <a:pt x="154156" y="198446"/>
                </a:lnTo>
                <a:lnTo>
                  <a:pt x="152267" y="206582"/>
                </a:lnTo>
                <a:lnTo>
                  <a:pt x="149101" y="214864"/>
                </a:lnTo>
                <a:lnTo>
                  <a:pt x="134884" y="244135"/>
                </a:lnTo>
                <a:lnTo>
                  <a:pt x="130845" y="250377"/>
                </a:lnTo>
                <a:lnTo>
                  <a:pt x="126248" y="256442"/>
                </a:lnTo>
                <a:lnTo>
                  <a:pt x="121279" y="262391"/>
                </a:lnTo>
                <a:lnTo>
                  <a:pt x="116060" y="268262"/>
                </a:lnTo>
                <a:lnTo>
                  <a:pt x="105182" y="279865"/>
                </a:lnTo>
                <a:lnTo>
                  <a:pt x="100566" y="285626"/>
                </a:lnTo>
                <a:lnTo>
                  <a:pt x="96537" y="291372"/>
                </a:lnTo>
                <a:lnTo>
                  <a:pt x="92899" y="297108"/>
                </a:lnTo>
                <a:lnTo>
                  <a:pt x="88567" y="301884"/>
                </a:lnTo>
                <a:lnTo>
                  <a:pt x="83775" y="306020"/>
                </a:lnTo>
                <a:lnTo>
                  <a:pt x="78675" y="309731"/>
                </a:lnTo>
                <a:lnTo>
                  <a:pt x="74323" y="313157"/>
                </a:lnTo>
                <a:lnTo>
                  <a:pt x="70469" y="316393"/>
                </a:lnTo>
                <a:lnTo>
                  <a:pt x="66947" y="319503"/>
                </a:lnTo>
                <a:lnTo>
                  <a:pt x="63646" y="321576"/>
                </a:lnTo>
                <a:lnTo>
                  <a:pt x="60494" y="322959"/>
                </a:lnTo>
                <a:lnTo>
                  <a:pt x="57440" y="323881"/>
                </a:lnTo>
                <a:lnTo>
                  <a:pt x="54451" y="324495"/>
                </a:lnTo>
                <a:lnTo>
                  <a:pt x="51505" y="324905"/>
                </a:lnTo>
                <a:lnTo>
                  <a:pt x="48590" y="325178"/>
                </a:lnTo>
                <a:lnTo>
                  <a:pt x="45693" y="325360"/>
                </a:lnTo>
                <a:lnTo>
                  <a:pt x="36741" y="325652"/>
                </a:lnTo>
                <a:lnTo>
                  <a:pt x="32403" y="325702"/>
                </a:lnTo>
                <a:lnTo>
                  <a:pt x="25613" y="3257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293"/>
          <p:cNvSpPr/>
          <p:nvPr/>
        </p:nvSpPr>
        <p:spPr>
          <a:xfrm>
            <a:off x="4460557" y="5224648"/>
            <a:ext cx="377191" cy="338712"/>
          </a:xfrm>
          <a:custGeom>
            <a:avLst/>
            <a:gdLst/>
            <a:ahLst/>
            <a:cxnLst/>
            <a:rect l="0" t="0" r="0" b="0"/>
            <a:pathLst>
              <a:path w="377191" h="338712">
                <a:moveTo>
                  <a:pt x="0" y="304614"/>
                </a:moveTo>
                <a:lnTo>
                  <a:pt x="33492" y="304614"/>
                </a:lnTo>
                <a:lnTo>
                  <a:pt x="37568" y="303662"/>
                </a:lnTo>
                <a:lnTo>
                  <a:pt x="48808" y="298722"/>
                </a:lnTo>
                <a:lnTo>
                  <a:pt x="58522" y="297233"/>
                </a:lnTo>
                <a:lnTo>
                  <a:pt x="62828" y="295884"/>
                </a:lnTo>
                <a:lnTo>
                  <a:pt x="70151" y="291844"/>
                </a:lnTo>
                <a:lnTo>
                  <a:pt x="79121" y="284333"/>
                </a:lnTo>
                <a:lnTo>
                  <a:pt x="89457" y="275598"/>
                </a:lnTo>
                <a:lnTo>
                  <a:pt x="100401" y="268541"/>
                </a:lnTo>
                <a:lnTo>
                  <a:pt x="111615" y="259689"/>
                </a:lnTo>
                <a:lnTo>
                  <a:pt x="122949" y="249405"/>
                </a:lnTo>
                <a:lnTo>
                  <a:pt x="134337" y="238484"/>
                </a:lnTo>
                <a:lnTo>
                  <a:pt x="185739" y="187446"/>
                </a:lnTo>
                <a:lnTo>
                  <a:pt x="190500" y="181734"/>
                </a:lnTo>
                <a:lnTo>
                  <a:pt x="194628" y="176022"/>
                </a:lnTo>
                <a:lnTo>
                  <a:pt x="212647" y="148615"/>
                </a:lnTo>
                <a:lnTo>
                  <a:pt x="217012" y="141560"/>
                </a:lnTo>
                <a:lnTo>
                  <a:pt x="220875" y="134951"/>
                </a:lnTo>
                <a:lnTo>
                  <a:pt x="224402" y="128640"/>
                </a:lnTo>
                <a:lnTo>
                  <a:pt x="226754" y="122529"/>
                </a:lnTo>
                <a:lnTo>
                  <a:pt x="228322" y="116549"/>
                </a:lnTo>
                <a:lnTo>
                  <a:pt x="229367" y="110657"/>
                </a:lnTo>
                <a:lnTo>
                  <a:pt x="231016" y="104824"/>
                </a:lnTo>
                <a:lnTo>
                  <a:pt x="233068" y="99031"/>
                </a:lnTo>
                <a:lnTo>
                  <a:pt x="235389" y="93264"/>
                </a:lnTo>
                <a:lnTo>
                  <a:pt x="237888" y="87514"/>
                </a:lnTo>
                <a:lnTo>
                  <a:pt x="243205" y="76045"/>
                </a:lnTo>
                <a:lnTo>
                  <a:pt x="246204" y="67138"/>
                </a:lnTo>
                <a:lnTo>
                  <a:pt x="248489" y="59051"/>
                </a:lnTo>
                <a:lnTo>
                  <a:pt x="252680" y="49108"/>
                </a:lnTo>
                <a:lnTo>
                  <a:pt x="254178" y="43789"/>
                </a:lnTo>
                <a:lnTo>
                  <a:pt x="255177" y="38338"/>
                </a:lnTo>
                <a:lnTo>
                  <a:pt x="255843" y="32799"/>
                </a:lnTo>
                <a:lnTo>
                  <a:pt x="255334" y="28154"/>
                </a:lnTo>
                <a:lnTo>
                  <a:pt x="254043" y="24105"/>
                </a:lnTo>
                <a:lnTo>
                  <a:pt x="251021" y="17066"/>
                </a:lnTo>
                <a:lnTo>
                  <a:pt x="249677" y="10763"/>
                </a:lnTo>
                <a:lnTo>
                  <a:pt x="248366" y="8701"/>
                </a:lnTo>
                <a:lnTo>
                  <a:pt x="246540" y="7326"/>
                </a:lnTo>
                <a:lnTo>
                  <a:pt x="244370" y="6409"/>
                </a:lnTo>
                <a:lnTo>
                  <a:pt x="236765" y="569"/>
                </a:lnTo>
                <a:lnTo>
                  <a:pt x="234043" y="0"/>
                </a:lnTo>
                <a:lnTo>
                  <a:pt x="231276" y="573"/>
                </a:lnTo>
                <a:lnTo>
                  <a:pt x="225662" y="2797"/>
                </a:lnTo>
                <a:lnTo>
                  <a:pt x="216194" y="5002"/>
                </a:lnTo>
                <a:lnTo>
                  <a:pt x="206894" y="8893"/>
                </a:lnTo>
                <a:lnTo>
                  <a:pt x="202699" y="12217"/>
                </a:lnTo>
                <a:lnTo>
                  <a:pt x="195498" y="20990"/>
                </a:lnTo>
                <a:lnTo>
                  <a:pt x="189123" y="31239"/>
                </a:lnTo>
                <a:lnTo>
                  <a:pt x="186090" y="36639"/>
                </a:lnTo>
                <a:lnTo>
                  <a:pt x="182163" y="42144"/>
                </a:lnTo>
                <a:lnTo>
                  <a:pt x="177639" y="47719"/>
                </a:lnTo>
                <a:lnTo>
                  <a:pt x="172718" y="53341"/>
                </a:lnTo>
                <a:lnTo>
                  <a:pt x="168486" y="58993"/>
                </a:lnTo>
                <a:lnTo>
                  <a:pt x="164711" y="64667"/>
                </a:lnTo>
                <a:lnTo>
                  <a:pt x="161243" y="70354"/>
                </a:lnTo>
                <a:lnTo>
                  <a:pt x="157978" y="77003"/>
                </a:lnTo>
                <a:lnTo>
                  <a:pt x="154849" y="84294"/>
                </a:lnTo>
                <a:lnTo>
                  <a:pt x="151810" y="92011"/>
                </a:lnTo>
                <a:lnTo>
                  <a:pt x="148832" y="99061"/>
                </a:lnTo>
                <a:lnTo>
                  <a:pt x="142982" y="111975"/>
                </a:lnTo>
                <a:lnTo>
                  <a:pt x="140089" y="119038"/>
                </a:lnTo>
                <a:lnTo>
                  <a:pt x="137208" y="126604"/>
                </a:lnTo>
                <a:lnTo>
                  <a:pt x="131466" y="142631"/>
                </a:lnTo>
                <a:lnTo>
                  <a:pt x="125740" y="159279"/>
                </a:lnTo>
                <a:lnTo>
                  <a:pt x="123831" y="167719"/>
                </a:lnTo>
                <a:lnTo>
                  <a:pt x="122559" y="176204"/>
                </a:lnTo>
                <a:lnTo>
                  <a:pt x="121711" y="184717"/>
                </a:lnTo>
                <a:lnTo>
                  <a:pt x="121146" y="192298"/>
                </a:lnTo>
                <a:lnTo>
                  <a:pt x="120769" y="199257"/>
                </a:lnTo>
                <a:lnTo>
                  <a:pt x="120518" y="205801"/>
                </a:lnTo>
                <a:lnTo>
                  <a:pt x="120164" y="228664"/>
                </a:lnTo>
                <a:lnTo>
                  <a:pt x="121067" y="235883"/>
                </a:lnTo>
                <a:lnTo>
                  <a:pt x="122621" y="242601"/>
                </a:lnTo>
                <a:lnTo>
                  <a:pt x="124610" y="248984"/>
                </a:lnTo>
                <a:lnTo>
                  <a:pt x="125936" y="255145"/>
                </a:lnTo>
                <a:lnTo>
                  <a:pt x="126820" y="261157"/>
                </a:lnTo>
                <a:lnTo>
                  <a:pt x="127409" y="267070"/>
                </a:lnTo>
                <a:lnTo>
                  <a:pt x="130604" y="276180"/>
                </a:lnTo>
                <a:lnTo>
                  <a:pt x="136151" y="284357"/>
                </a:lnTo>
                <a:lnTo>
                  <a:pt x="144966" y="294341"/>
                </a:lnTo>
                <a:lnTo>
                  <a:pt x="150155" y="302588"/>
                </a:lnTo>
                <a:lnTo>
                  <a:pt x="151538" y="306121"/>
                </a:lnTo>
                <a:lnTo>
                  <a:pt x="154365" y="308476"/>
                </a:lnTo>
                <a:lnTo>
                  <a:pt x="158156" y="310046"/>
                </a:lnTo>
                <a:lnTo>
                  <a:pt x="167446" y="312743"/>
                </a:lnTo>
                <a:lnTo>
                  <a:pt x="177925" y="317117"/>
                </a:lnTo>
                <a:lnTo>
                  <a:pt x="186393" y="319696"/>
                </a:lnTo>
                <a:lnTo>
                  <a:pt x="189985" y="320384"/>
                </a:lnTo>
                <a:lnTo>
                  <a:pt x="194284" y="319890"/>
                </a:lnTo>
                <a:lnTo>
                  <a:pt x="208484" y="315596"/>
                </a:lnTo>
                <a:lnTo>
                  <a:pt x="220100" y="312948"/>
                </a:lnTo>
                <a:lnTo>
                  <a:pt x="229902" y="308953"/>
                </a:lnTo>
                <a:lnTo>
                  <a:pt x="240609" y="304002"/>
                </a:lnTo>
                <a:lnTo>
                  <a:pt x="250765" y="298628"/>
                </a:lnTo>
                <a:lnTo>
                  <a:pt x="258453" y="293064"/>
                </a:lnTo>
                <a:lnTo>
                  <a:pt x="267586" y="287415"/>
                </a:lnTo>
                <a:lnTo>
                  <a:pt x="272688" y="284576"/>
                </a:lnTo>
                <a:lnTo>
                  <a:pt x="280897" y="276341"/>
                </a:lnTo>
                <a:lnTo>
                  <a:pt x="288673" y="266331"/>
                </a:lnTo>
                <a:lnTo>
                  <a:pt x="293414" y="260995"/>
                </a:lnTo>
                <a:lnTo>
                  <a:pt x="298479" y="255532"/>
                </a:lnTo>
                <a:lnTo>
                  <a:pt x="302808" y="249985"/>
                </a:lnTo>
                <a:lnTo>
                  <a:pt x="306647" y="244382"/>
                </a:lnTo>
                <a:lnTo>
                  <a:pt x="310159" y="238742"/>
                </a:lnTo>
                <a:lnTo>
                  <a:pt x="313453" y="233077"/>
                </a:lnTo>
                <a:lnTo>
                  <a:pt x="319653" y="221702"/>
                </a:lnTo>
                <a:lnTo>
                  <a:pt x="325583" y="212837"/>
                </a:lnTo>
                <a:lnTo>
                  <a:pt x="331394" y="204769"/>
                </a:lnTo>
                <a:lnTo>
                  <a:pt x="337151" y="194833"/>
                </a:lnTo>
                <a:lnTo>
                  <a:pt x="340020" y="188564"/>
                </a:lnTo>
                <a:lnTo>
                  <a:pt x="342885" y="181528"/>
                </a:lnTo>
                <a:lnTo>
                  <a:pt x="345747" y="173979"/>
                </a:lnTo>
                <a:lnTo>
                  <a:pt x="348608" y="167042"/>
                </a:lnTo>
                <a:lnTo>
                  <a:pt x="351468" y="160512"/>
                </a:lnTo>
                <a:lnTo>
                  <a:pt x="354327" y="154253"/>
                </a:lnTo>
                <a:lnTo>
                  <a:pt x="360044" y="144760"/>
                </a:lnTo>
                <a:lnTo>
                  <a:pt x="364807" y="137365"/>
                </a:lnTo>
                <a:lnTo>
                  <a:pt x="367865" y="127397"/>
                </a:lnTo>
                <a:lnTo>
                  <a:pt x="368604" y="124640"/>
                </a:lnTo>
                <a:lnTo>
                  <a:pt x="368618" y="172524"/>
                </a:lnTo>
                <a:lnTo>
                  <a:pt x="367665" y="179406"/>
                </a:lnTo>
                <a:lnTo>
                  <a:pt x="366078" y="186852"/>
                </a:lnTo>
                <a:lnTo>
                  <a:pt x="364067" y="194674"/>
                </a:lnTo>
                <a:lnTo>
                  <a:pt x="362726" y="202745"/>
                </a:lnTo>
                <a:lnTo>
                  <a:pt x="361832" y="210984"/>
                </a:lnTo>
                <a:lnTo>
                  <a:pt x="361236" y="219334"/>
                </a:lnTo>
                <a:lnTo>
                  <a:pt x="359887" y="227758"/>
                </a:lnTo>
                <a:lnTo>
                  <a:pt x="358035" y="236232"/>
                </a:lnTo>
                <a:lnTo>
                  <a:pt x="355847" y="244739"/>
                </a:lnTo>
                <a:lnTo>
                  <a:pt x="354389" y="252315"/>
                </a:lnTo>
                <a:lnTo>
                  <a:pt x="353417" y="259271"/>
                </a:lnTo>
                <a:lnTo>
                  <a:pt x="352769" y="265812"/>
                </a:lnTo>
                <a:lnTo>
                  <a:pt x="352337" y="272079"/>
                </a:lnTo>
                <a:lnTo>
                  <a:pt x="352048" y="278161"/>
                </a:lnTo>
                <a:lnTo>
                  <a:pt x="351729" y="290000"/>
                </a:lnTo>
                <a:lnTo>
                  <a:pt x="351586" y="301611"/>
                </a:lnTo>
                <a:lnTo>
                  <a:pt x="352501" y="307375"/>
                </a:lnTo>
                <a:lnTo>
                  <a:pt x="354063" y="313122"/>
                </a:lnTo>
                <a:lnTo>
                  <a:pt x="357386" y="323635"/>
                </a:lnTo>
                <a:lnTo>
                  <a:pt x="359258" y="333957"/>
                </a:lnTo>
                <a:lnTo>
                  <a:pt x="359695" y="336705"/>
                </a:lnTo>
                <a:lnTo>
                  <a:pt x="360764" y="337439"/>
                </a:lnTo>
                <a:lnTo>
                  <a:pt x="364493" y="338253"/>
                </a:lnTo>
                <a:lnTo>
                  <a:pt x="371946" y="338711"/>
                </a:lnTo>
                <a:lnTo>
                  <a:pt x="373694" y="337823"/>
                </a:lnTo>
                <a:lnTo>
                  <a:pt x="374859" y="336279"/>
                </a:lnTo>
                <a:lnTo>
                  <a:pt x="377190" y="3303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294"/>
          <p:cNvSpPr/>
          <p:nvPr/>
        </p:nvSpPr>
        <p:spPr>
          <a:xfrm>
            <a:off x="4957762" y="5272087"/>
            <a:ext cx="300039" cy="255832"/>
          </a:xfrm>
          <a:custGeom>
            <a:avLst/>
            <a:gdLst/>
            <a:ahLst/>
            <a:cxnLst/>
            <a:rect l="0" t="0" r="0" b="0"/>
            <a:pathLst>
              <a:path w="300039" h="255832">
                <a:moveTo>
                  <a:pt x="8572" y="0"/>
                </a:moveTo>
                <a:lnTo>
                  <a:pt x="8572" y="53644"/>
                </a:lnTo>
                <a:lnTo>
                  <a:pt x="7620" y="60527"/>
                </a:lnTo>
                <a:lnTo>
                  <a:pt x="6033" y="67021"/>
                </a:lnTo>
                <a:lnTo>
                  <a:pt x="4022" y="73256"/>
                </a:lnTo>
                <a:lnTo>
                  <a:pt x="2681" y="79318"/>
                </a:lnTo>
                <a:lnTo>
                  <a:pt x="1787" y="85264"/>
                </a:lnTo>
                <a:lnTo>
                  <a:pt x="1191" y="91132"/>
                </a:lnTo>
                <a:lnTo>
                  <a:pt x="794" y="97903"/>
                </a:lnTo>
                <a:lnTo>
                  <a:pt x="353" y="113045"/>
                </a:lnTo>
                <a:lnTo>
                  <a:pt x="6" y="182573"/>
                </a:lnTo>
                <a:lnTo>
                  <a:pt x="0" y="255831"/>
                </a:lnTo>
                <a:lnTo>
                  <a:pt x="0" y="232215"/>
                </a:lnTo>
                <a:lnTo>
                  <a:pt x="953" y="227200"/>
                </a:lnTo>
                <a:lnTo>
                  <a:pt x="2540" y="221952"/>
                </a:lnTo>
                <a:lnTo>
                  <a:pt x="4551" y="216548"/>
                </a:lnTo>
                <a:lnTo>
                  <a:pt x="6844" y="211040"/>
                </a:lnTo>
                <a:lnTo>
                  <a:pt x="9325" y="205464"/>
                </a:lnTo>
                <a:lnTo>
                  <a:pt x="11931" y="199841"/>
                </a:lnTo>
                <a:lnTo>
                  <a:pt x="13670" y="193234"/>
                </a:lnTo>
                <a:lnTo>
                  <a:pt x="14828" y="185973"/>
                </a:lnTo>
                <a:lnTo>
                  <a:pt x="15601" y="178274"/>
                </a:lnTo>
                <a:lnTo>
                  <a:pt x="17068" y="171237"/>
                </a:lnTo>
                <a:lnTo>
                  <a:pt x="18999" y="164641"/>
                </a:lnTo>
                <a:lnTo>
                  <a:pt x="21238" y="158338"/>
                </a:lnTo>
                <a:lnTo>
                  <a:pt x="23684" y="152231"/>
                </a:lnTo>
                <a:lnTo>
                  <a:pt x="26267" y="146255"/>
                </a:lnTo>
                <a:lnTo>
                  <a:pt x="31676" y="134534"/>
                </a:lnTo>
                <a:lnTo>
                  <a:pt x="45752" y="105758"/>
                </a:lnTo>
                <a:lnTo>
                  <a:pt x="48599" y="100985"/>
                </a:lnTo>
                <a:lnTo>
                  <a:pt x="54302" y="93143"/>
                </a:lnTo>
                <a:lnTo>
                  <a:pt x="60012" y="86482"/>
                </a:lnTo>
                <a:lnTo>
                  <a:pt x="65724" y="80346"/>
                </a:lnTo>
                <a:lnTo>
                  <a:pt x="71438" y="74444"/>
                </a:lnTo>
                <a:lnTo>
                  <a:pt x="74296" y="72490"/>
                </a:lnTo>
                <a:lnTo>
                  <a:pt x="80010" y="70318"/>
                </a:lnTo>
                <a:lnTo>
                  <a:pt x="88582" y="69095"/>
                </a:lnTo>
                <a:lnTo>
                  <a:pt x="97155" y="68733"/>
                </a:lnTo>
                <a:lnTo>
                  <a:pt x="105727" y="68626"/>
                </a:lnTo>
                <a:lnTo>
                  <a:pt x="107632" y="69563"/>
                </a:lnTo>
                <a:lnTo>
                  <a:pt x="108903" y="71140"/>
                </a:lnTo>
                <a:lnTo>
                  <a:pt x="109750" y="73145"/>
                </a:lnTo>
                <a:lnTo>
                  <a:pt x="117952" y="84158"/>
                </a:lnTo>
                <a:lnTo>
                  <a:pt x="120545" y="88490"/>
                </a:lnTo>
                <a:lnTo>
                  <a:pt x="123225" y="93283"/>
                </a:lnTo>
                <a:lnTo>
                  <a:pt x="126205" y="101149"/>
                </a:lnTo>
                <a:lnTo>
                  <a:pt x="126999" y="104580"/>
                </a:lnTo>
                <a:lnTo>
                  <a:pt x="127529" y="109725"/>
                </a:lnTo>
                <a:lnTo>
                  <a:pt x="127882" y="116013"/>
                </a:lnTo>
                <a:lnTo>
                  <a:pt x="128378" y="133434"/>
                </a:lnTo>
                <a:lnTo>
                  <a:pt x="128546" y="152405"/>
                </a:lnTo>
                <a:lnTo>
                  <a:pt x="128584" y="181271"/>
                </a:lnTo>
                <a:lnTo>
                  <a:pt x="129538" y="184665"/>
                </a:lnTo>
                <a:lnTo>
                  <a:pt x="133138" y="190976"/>
                </a:lnTo>
                <a:lnTo>
                  <a:pt x="135372" y="196956"/>
                </a:lnTo>
                <a:lnTo>
                  <a:pt x="135968" y="199884"/>
                </a:lnTo>
                <a:lnTo>
                  <a:pt x="139170" y="205677"/>
                </a:lnTo>
                <a:lnTo>
                  <a:pt x="141358" y="208555"/>
                </a:lnTo>
                <a:lnTo>
                  <a:pt x="143768" y="210475"/>
                </a:lnTo>
                <a:lnTo>
                  <a:pt x="146328" y="211754"/>
                </a:lnTo>
                <a:lnTo>
                  <a:pt x="152729" y="213807"/>
                </a:lnTo>
                <a:lnTo>
                  <a:pt x="160838" y="214213"/>
                </a:lnTo>
                <a:lnTo>
                  <a:pt x="169864" y="214299"/>
                </a:lnTo>
                <a:lnTo>
                  <a:pt x="175825" y="211767"/>
                </a:lnTo>
                <a:lnTo>
                  <a:pt x="180082" y="209758"/>
                </a:lnTo>
                <a:lnTo>
                  <a:pt x="182919" y="207466"/>
                </a:lnTo>
                <a:lnTo>
                  <a:pt x="184812" y="204986"/>
                </a:lnTo>
                <a:lnTo>
                  <a:pt x="186072" y="202380"/>
                </a:lnTo>
                <a:lnTo>
                  <a:pt x="192554" y="194404"/>
                </a:lnTo>
                <a:lnTo>
                  <a:pt x="200832" y="185462"/>
                </a:lnTo>
                <a:lnTo>
                  <a:pt x="207687" y="178313"/>
                </a:lnTo>
                <a:lnTo>
                  <a:pt x="210848" y="174120"/>
                </a:lnTo>
                <a:lnTo>
                  <a:pt x="213907" y="169420"/>
                </a:lnTo>
                <a:lnTo>
                  <a:pt x="216900" y="164382"/>
                </a:lnTo>
                <a:lnTo>
                  <a:pt x="219848" y="159118"/>
                </a:lnTo>
                <a:lnTo>
                  <a:pt x="225663" y="148189"/>
                </a:lnTo>
                <a:lnTo>
                  <a:pt x="228547" y="141655"/>
                </a:lnTo>
                <a:lnTo>
                  <a:pt x="231422" y="134442"/>
                </a:lnTo>
                <a:lnTo>
                  <a:pt x="234291" y="126776"/>
                </a:lnTo>
                <a:lnTo>
                  <a:pt x="237157" y="119760"/>
                </a:lnTo>
                <a:lnTo>
                  <a:pt x="240019" y="113178"/>
                </a:lnTo>
                <a:lnTo>
                  <a:pt x="242881" y="106884"/>
                </a:lnTo>
                <a:lnTo>
                  <a:pt x="244788" y="100783"/>
                </a:lnTo>
                <a:lnTo>
                  <a:pt x="246060" y="94812"/>
                </a:lnTo>
                <a:lnTo>
                  <a:pt x="246907" y="88925"/>
                </a:lnTo>
                <a:lnTo>
                  <a:pt x="248425" y="84049"/>
                </a:lnTo>
                <a:lnTo>
                  <a:pt x="252651" y="76090"/>
                </a:lnTo>
                <a:lnTo>
                  <a:pt x="255112" y="71682"/>
                </a:lnTo>
                <a:lnTo>
                  <a:pt x="260386" y="61704"/>
                </a:lnTo>
                <a:lnTo>
                  <a:pt x="262173" y="56376"/>
                </a:lnTo>
                <a:lnTo>
                  <a:pt x="263364" y="50919"/>
                </a:lnTo>
                <a:lnTo>
                  <a:pt x="264159" y="45376"/>
                </a:lnTo>
                <a:lnTo>
                  <a:pt x="264688" y="40729"/>
                </a:lnTo>
                <a:lnTo>
                  <a:pt x="265277" y="33024"/>
                </a:lnTo>
                <a:lnTo>
                  <a:pt x="265654" y="26208"/>
                </a:lnTo>
                <a:lnTo>
                  <a:pt x="265706" y="21808"/>
                </a:lnTo>
                <a:lnTo>
                  <a:pt x="264768" y="20253"/>
                </a:lnTo>
                <a:lnTo>
                  <a:pt x="263189" y="19217"/>
                </a:lnTo>
                <a:lnTo>
                  <a:pt x="258895" y="18066"/>
                </a:lnTo>
                <a:lnTo>
                  <a:pt x="253812" y="17554"/>
                </a:lnTo>
                <a:lnTo>
                  <a:pt x="252076" y="18371"/>
                </a:lnTo>
                <a:lnTo>
                  <a:pt x="250918" y="19867"/>
                </a:lnTo>
                <a:lnTo>
                  <a:pt x="250146" y="21818"/>
                </a:lnTo>
                <a:lnTo>
                  <a:pt x="244509" y="29113"/>
                </a:lnTo>
                <a:lnTo>
                  <a:pt x="239481" y="37069"/>
                </a:lnTo>
                <a:lnTo>
                  <a:pt x="236806" y="41858"/>
                </a:lnTo>
                <a:lnTo>
                  <a:pt x="233118" y="46955"/>
                </a:lnTo>
                <a:lnTo>
                  <a:pt x="228755" y="52259"/>
                </a:lnTo>
                <a:lnTo>
                  <a:pt x="223941" y="57699"/>
                </a:lnTo>
                <a:lnTo>
                  <a:pt x="219778" y="63231"/>
                </a:lnTo>
                <a:lnTo>
                  <a:pt x="216052" y="68824"/>
                </a:lnTo>
                <a:lnTo>
                  <a:pt x="212615" y="74458"/>
                </a:lnTo>
                <a:lnTo>
                  <a:pt x="209371" y="80119"/>
                </a:lnTo>
                <a:lnTo>
                  <a:pt x="203226" y="91488"/>
                </a:lnTo>
                <a:lnTo>
                  <a:pt x="201207" y="97187"/>
                </a:lnTo>
                <a:lnTo>
                  <a:pt x="199861" y="102891"/>
                </a:lnTo>
                <a:lnTo>
                  <a:pt x="198963" y="108600"/>
                </a:lnTo>
                <a:lnTo>
                  <a:pt x="197412" y="115262"/>
                </a:lnTo>
                <a:lnTo>
                  <a:pt x="195426" y="122562"/>
                </a:lnTo>
                <a:lnTo>
                  <a:pt x="193149" y="130285"/>
                </a:lnTo>
                <a:lnTo>
                  <a:pt x="190678" y="136387"/>
                </a:lnTo>
                <a:lnTo>
                  <a:pt x="188079" y="141407"/>
                </a:lnTo>
                <a:lnTo>
                  <a:pt x="185393" y="145707"/>
                </a:lnTo>
                <a:lnTo>
                  <a:pt x="183603" y="150478"/>
                </a:lnTo>
                <a:lnTo>
                  <a:pt x="182409" y="155563"/>
                </a:lnTo>
                <a:lnTo>
                  <a:pt x="181614" y="160859"/>
                </a:lnTo>
                <a:lnTo>
                  <a:pt x="181084" y="166294"/>
                </a:lnTo>
                <a:lnTo>
                  <a:pt x="180730" y="171823"/>
                </a:lnTo>
                <a:lnTo>
                  <a:pt x="180494" y="177414"/>
                </a:lnTo>
                <a:lnTo>
                  <a:pt x="181289" y="182094"/>
                </a:lnTo>
                <a:lnTo>
                  <a:pt x="184713" y="189833"/>
                </a:lnTo>
                <a:lnTo>
                  <a:pt x="189410" y="196448"/>
                </a:lnTo>
                <a:lnTo>
                  <a:pt x="191996" y="199545"/>
                </a:lnTo>
                <a:lnTo>
                  <a:pt x="193720" y="202562"/>
                </a:lnTo>
                <a:lnTo>
                  <a:pt x="195635" y="208455"/>
                </a:lnTo>
                <a:lnTo>
                  <a:pt x="197098" y="210408"/>
                </a:lnTo>
                <a:lnTo>
                  <a:pt x="199027" y="211710"/>
                </a:lnTo>
                <a:lnTo>
                  <a:pt x="201264" y="212577"/>
                </a:lnTo>
                <a:lnTo>
                  <a:pt x="208965" y="218349"/>
                </a:lnTo>
                <a:lnTo>
                  <a:pt x="212652" y="219861"/>
                </a:lnTo>
                <a:lnTo>
                  <a:pt x="221829" y="221542"/>
                </a:lnTo>
                <a:lnTo>
                  <a:pt x="229718" y="222288"/>
                </a:lnTo>
                <a:lnTo>
                  <a:pt x="233156" y="222487"/>
                </a:lnTo>
                <a:lnTo>
                  <a:pt x="242055" y="220168"/>
                </a:lnTo>
                <a:lnTo>
                  <a:pt x="247095" y="218217"/>
                </a:lnTo>
                <a:lnTo>
                  <a:pt x="252360" y="216915"/>
                </a:lnTo>
                <a:lnTo>
                  <a:pt x="257775" y="216048"/>
                </a:lnTo>
                <a:lnTo>
                  <a:pt x="263290" y="215469"/>
                </a:lnTo>
                <a:lnTo>
                  <a:pt x="268872" y="215084"/>
                </a:lnTo>
                <a:lnTo>
                  <a:pt x="274498" y="214827"/>
                </a:lnTo>
                <a:lnTo>
                  <a:pt x="288978" y="214465"/>
                </a:lnTo>
                <a:lnTo>
                  <a:pt x="300038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295"/>
          <p:cNvSpPr/>
          <p:nvPr/>
        </p:nvSpPr>
        <p:spPr>
          <a:xfrm>
            <a:off x="5446395" y="5272087"/>
            <a:ext cx="214313" cy="222882"/>
          </a:xfrm>
          <a:custGeom>
            <a:avLst/>
            <a:gdLst/>
            <a:ahLst/>
            <a:cxnLst/>
            <a:rect l="0" t="0" r="0" b="0"/>
            <a:pathLst>
              <a:path w="214313" h="222882">
                <a:moveTo>
                  <a:pt x="214312" y="0"/>
                </a:moveTo>
                <a:lnTo>
                  <a:pt x="172579" y="0"/>
                </a:lnTo>
                <a:lnTo>
                  <a:pt x="167440" y="953"/>
                </a:lnTo>
                <a:lnTo>
                  <a:pt x="162109" y="2540"/>
                </a:lnTo>
                <a:lnTo>
                  <a:pt x="156650" y="4551"/>
                </a:lnTo>
                <a:lnTo>
                  <a:pt x="151106" y="5892"/>
                </a:lnTo>
                <a:lnTo>
                  <a:pt x="145504" y="6785"/>
                </a:lnTo>
                <a:lnTo>
                  <a:pt x="139865" y="7381"/>
                </a:lnTo>
                <a:lnTo>
                  <a:pt x="134201" y="8730"/>
                </a:lnTo>
                <a:lnTo>
                  <a:pt x="128520" y="10583"/>
                </a:lnTo>
                <a:lnTo>
                  <a:pt x="122827" y="12771"/>
                </a:lnTo>
                <a:lnTo>
                  <a:pt x="117127" y="15181"/>
                </a:lnTo>
                <a:lnTo>
                  <a:pt x="111422" y="17741"/>
                </a:lnTo>
                <a:lnTo>
                  <a:pt x="100003" y="23125"/>
                </a:lnTo>
                <a:lnTo>
                  <a:pt x="88578" y="28693"/>
                </a:lnTo>
                <a:lnTo>
                  <a:pt x="83817" y="31511"/>
                </a:lnTo>
                <a:lnTo>
                  <a:pt x="79690" y="34342"/>
                </a:lnTo>
                <a:lnTo>
                  <a:pt x="75987" y="37183"/>
                </a:lnTo>
                <a:lnTo>
                  <a:pt x="71613" y="40028"/>
                </a:lnTo>
                <a:lnTo>
                  <a:pt x="66792" y="42878"/>
                </a:lnTo>
                <a:lnTo>
                  <a:pt x="61673" y="45731"/>
                </a:lnTo>
                <a:lnTo>
                  <a:pt x="57308" y="49537"/>
                </a:lnTo>
                <a:lnTo>
                  <a:pt x="53445" y="53980"/>
                </a:lnTo>
                <a:lnTo>
                  <a:pt x="49917" y="58846"/>
                </a:lnTo>
                <a:lnTo>
                  <a:pt x="46613" y="63043"/>
                </a:lnTo>
                <a:lnTo>
                  <a:pt x="43457" y="66794"/>
                </a:lnTo>
                <a:lnTo>
                  <a:pt x="40402" y="70247"/>
                </a:lnTo>
                <a:lnTo>
                  <a:pt x="37412" y="72549"/>
                </a:lnTo>
                <a:lnTo>
                  <a:pt x="31550" y="75107"/>
                </a:lnTo>
                <a:lnTo>
                  <a:pt x="25769" y="78784"/>
                </a:lnTo>
                <a:lnTo>
                  <a:pt x="17649" y="85319"/>
                </a:lnTo>
                <a:lnTo>
                  <a:pt x="17294" y="90156"/>
                </a:lnTo>
                <a:lnTo>
                  <a:pt x="18197" y="91536"/>
                </a:lnTo>
                <a:lnTo>
                  <a:pt x="19751" y="92457"/>
                </a:lnTo>
                <a:lnTo>
                  <a:pt x="24018" y="93479"/>
                </a:lnTo>
                <a:lnTo>
                  <a:pt x="29090" y="93934"/>
                </a:lnTo>
                <a:lnTo>
                  <a:pt x="34519" y="94136"/>
                </a:lnTo>
                <a:lnTo>
                  <a:pt x="45765" y="94266"/>
                </a:lnTo>
                <a:lnTo>
                  <a:pt x="103240" y="94297"/>
                </a:lnTo>
                <a:lnTo>
                  <a:pt x="107879" y="95250"/>
                </a:lnTo>
                <a:lnTo>
                  <a:pt x="112877" y="96838"/>
                </a:lnTo>
                <a:lnTo>
                  <a:pt x="118114" y="98849"/>
                </a:lnTo>
                <a:lnTo>
                  <a:pt x="123509" y="100189"/>
                </a:lnTo>
                <a:lnTo>
                  <a:pt x="129012" y="101083"/>
                </a:lnTo>
                <a:lnTo>
                  <a:pt x="134585" y="101679"/>
                </a:lnTo>
                <a:lnTo>
                  <a:pt x="139253" y="103028"/>
                </a:lnTo>
                <a:lnTo>
                  <a:pt x="143318" y="104881"/>
                </a:lnTo>
                <a:lnTo>
                  <a:pt x="146981" y="107068"/>
                </a:lnTo>
                <a:lnTo>
                  <a:pt x="153589" y="112039"/>
                </a:lnTo>
                <a:lnTo>
                  <a:pt x="159701" y="117423"/>
                </a:lnTo>
                <a:lnTo>
                  <a:pt x="165593" y="122991"/>
                </a:lnTo>
                <a:lnTo>
                  <a:pt x="167545" y="125809"/>
                </a:lnTo>
                <a:lnTo>
                  <a:pt x="169714" y="131480"/>
                </a:lnTo>
                <a:lnTo>
                  <a:pt x="170678" y="137176"/>
                </a:lnTo>
                <a:lnTo>
                  <a:pt x="171107" y="143835"/>
                </a:lnTo>
                <a:lnTo>
                  <a:pt x="171297" y="153144"/>
                </a:lnTo>
                <a:lnTo>
                  <a:pt x="170396" y="157341"/>
                </a:lnTo>
                <a:lnTo>
                  <a:pt x="168842" y="161092"/>
                </a:lnTo>
                <a:lnTo>
                  <a:pt x="165528" y="167799"/>
                </a:lnTo>
                <a:lnTo>
                  <a:pt x="164055" y="173955"/>
                </a:lnTo>
                <a:lnTo>
                  <a:pt x="162710" y="177883"/>
                </a:lnTo>
                <a:lnTo>
                  <a:pt x="160860" y="182406"/>
                </a:lnTo>
                <a:lnTo>
                  <a:pt x="158676" y="187326"/>
                </a:lnTo>
                <a:lnTo>
                  <a:pt x="156266" y="191559"/>
                </a:lnTo>
                <a:lnTo>
                  <a:pt x="153707" y="195334"/>
                </a:lnTo>
                <a:lnTo>
                  <a:pt x="151049" y="198803"/>
                </a:lnTo>
                <a:lnTo>
                  <a:pt x="147372" y="202068"/>
                </a:lnTo>
                <a:lnTo>
                  <a:pt x="143015" y="205197"/>
                </a:lnTo>
                <a:lnTo>
                  <a:pt x="138205" y="208235"/>
                </a:lnTo>
                <a:lnTo>
                  <a:pt x="133095" y="211213"/>
                </a:lnTo>
                <a:lnTo>
                  <a:pt x="127782" y="214152"/>
                </a:lnTo>
                <a:lnTo>
                  <a:pt x="122336" y="217063"/>
                </a:lnTo>
                <a:lnTo>
                  <a:pt x="117752" y="219004"/>
                </a:lnTo>
                <a:lnTo>
                  <a:pt x="113744" y="220298"/>
                </a:lnTo>
                <a:lnTo>
                  <a:pt x="110119" y="221160"/>
                </a:lnTo>
                <a:lnTo>
                  <a:pt x="105797" y="221735"/>
                </a:lnTo>
                <a:lnTo>
                  <a:pt x="101012" y="222119"/>
                </a:lnTo>
                <a:lnTo>
                  <a:pt x="95916" y="222374"/>
                </a:lnTo>
                <a:lnTo>
                  <a:pt x="85174" y="222658"/>
                </a:lnTo>
                <a:lnTo>
                  <a:pt x="36785" y="222881"/>
                </a:lnTo>
                <a:lnTo>
                  <a:pt x="33096" y="221930"/>
                </a:lnTo>
                <a:lnTo>
                  <a:pt x="30636" y="220343"/>
                </a:lnTo>
                <a:lnTo>
                  <a:pt x="28996" y="218333"/>
                </a:lnTo>
                <a:lnTo>
                  <a:pt x="26951" y="216993"/>
                </a:lnTo>
                <a:lnTo>
                  <a:pt x="22138" y="215504"/>
                </a:lnTo>
                <a:lnTo>
                  <a:pt x="16824" y="212303"/>
                </a:lnTo>
                <a:lnTo>
                  <a:pt x="14073" y="210115"/>
                </a:lnTo>
                <a:lnTo>
                  <a:pt x="11287" y="208657"/>
                </a:lnTo>
                <a:lnTo>
                  <a:pt x="5651" y="207037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296"/>
          <p:cNvSpPr/>
          <p:nvPr/>
        </p:nvSpPr>
        <p:spPr>
          <a:xfrm>
            <a:off x="5677852" y="5280714"/>
            <a:ext cx="171451" cy="196996"/>
          </a:xfrm>
          <a:custGeom>
            <a:avLst/>
            <a:gdLst/>
            <a:ahLst/>
            <a:cxnLst/>
            <a:rect l="0" t="0" r="0" b="0"/>
            <a:pathLst>
              <a:path w="171451" h="196996">
                <a:moveTo>
                  <a:pt x="0" y="111388"/>
                </a:moveTo>
                <a:lnTo>
                  <a:pt x="15600" y="111388"/>
                </a:lnTo>
                <a:lnTo>
                  <a:pt x="18999" y="113928"/>
                </a:lnTo>
                <a:lnTo>
                  <a:pt x="21238" y="115939"/>
                </a:lnTo>
                <a:lnTo>
                  <a:pt x="24637" y="117280"/>
                </a:lnTo>
                <a:lnTo>
                  <a:pt x="28807" y="118173"/>
                </a:lnTo>
                <a:lnTo>
                  <a:pt x="33492" y="118769"/>
                </a:lnTo>
                <a:lnTo>
                  <a:pt x="37568" y="119166"/>
                </a:lnTo>
                <a:lnTo>
                  <a:pt x="41238" y="119431"/>
                </a:lnTo>
                <a:lnTo>
                  <a:pt x="44637" y="119607"/>
                </a:lnTo>
                <a:lnTo>
                  <a:pt x="50954" y="119804"/>
                </a:lnTo>
                <a:lnTo>
                  <a:pt x="53972" y="119856"/>
                </a:lnTo>
                <a:lnTo>
                  <a:pt x="57888" y="118938"/>
                </a:lnTo>
                <a:lnTo>
                  <a:pt x="62405" y="117374"/>
                </a:lnTo>
                <a:lnTo>
                  <a:pt x="67321" y="115379"/>
                </a:lnTo>
                <a:lnTo>
                  <a:pt x="72503" y="114049"/>
                </a:lnTo>
                <a:lnTo>
                  <a:pt x="77863" y="113162"/>
                </a:lnTo>
                <a:lnTo>
                  <a:pt x="83341" y="112571"/>
                </a:lnTo>
                <a:lnTo>
                  <a:pt x="87946" y="111224"/>
                </a:lnTo>
                <a:lnTo>
                  <a:pt x="91968" y="109374"/>
                </a:lnTo>
                <a:lnTo>
                  <a:pt x="95602" y="107188"/>
                </a:lnTo>
                <a:lnTo>
                  <a:pt x="99930" y="104778"/>
                </a:lnTo>
                <a:lnTo>
                  <a:pt x="109818" y="99560"/>
                </a:lnTo>
                <a:lnTo>
                  <a:pt x="114170" y="95883"/>
                </a:lnTo>
                <a:lnTo>
                  <a:pt x="118023" y="91527"/>
                </a:lnTo>
                <a:lnTo>
                  <a:pt x="121544" y="86717"/>
                </a:lnTo>
                <a:lnTo>
                  <a:pt x="124845" y="82559"/>
                </a:lnTo>
                <a:lnTo>
                  <a:pt x="127997" y="78833"/>
                </a:lnTo>
                <a:lnTo>
                  <a:pt x="131051" y="75398"/>
                </a:lnTo>
                <a:lnTo>
                  <a:pt x="133088" y="72154"/>
                </a:lnTo>
                <a:lnTo>
                  <a:pt x="135350" y="66011"/>
                </a:lnTo>
                <a:lnTo>
                  <a:pt x="137858" y="62087"/>
                </a:lnTo>
                <a:lnTo>
                  <a:pt x="141436" y="57565"/>
                </a:lnTo>
                <a:lnTo>
                  <a:pt x="145725" y="52646"/>
                </a:lnTo>
                <a:lnTo>
                  <a:pt x="148585" y="48414"/>
                </a:lnTo>
                <a:lnTo>
                  <a:pt x="150492" y="44641"/>
                </a:lnTo>
                <a:lnTo>
                  <a:pt x="151763" y="41173"/>
                </a:lnTo>
                <a:lnTo>
                  <a:pt x="153562" y="37908"/>
                </a:lnTo>
                <a:lnTo>
                  <a:pt x="155715" y="34779"/>
                </a:lnTo>
                <a:lnTo>
                  <a:pt x="158103" y="31740"/>
                </a:lnTo>
                <a:lnTo>
                  <a:pt x="159694" y="27810"/>
                </a:lnTo>
                <a:lnTo>
                  <a:pt x="160755" y="23284"/>
                </a:lnTo>
                <a:lnTo>
                  <a:pt x="161463" y="18362"/>
                </a:lnTo>
                <a:lnTo>
                  <a:pt x="160982" y="14128"/>
                </a:lnTo>
                <a:lnTo>
                  <a:pt x="159709" y="10354"/>
                </a:lnTo>
                <a:lnTo>
                  <a:pt x="155372" y="2002"/>
                </a:lnTo>
                <a:lnTo>
                  <a:pt x="153111" y="1317"/>
                </a:lnTo>
                <a:lnTo>
                  <a:pt x="149700" y="860"/>
                </a:lnTo>
                <a:lnTo>
                  <a:pt x="139637" y="126"/>
                </a:lnTo>
                <a:lnTo>
                  <a:pt x="133181" y="26"/>
                </a:lnTo>
                <a:lnTo>
                  <a:pt x="128793" y="0"/>
                </a:lnTo>
                <a:lnTo>
                  <a:pt x="124914" y="934"/>
                </a:lnTo>
                <a:lnTo>
                  <a:pt x="121376" y="2510"/>
                </a:lnTo>
                <a:lnTo>
                  <a:pt x="118065" y="4512"/>
                </a:lnTo>
                <a:lnTo>
                  <a:pt x="113953" y="6800"/>
                </a:lnTo>
                <a:lnTo>
                  <a:pt x="104303" y="11883"/>
                </a:lnTo>
                <a:lnTo>
                  <a:pt x="100015" y="15523"/>
                </a:lnTo>
                <a:lnTo>
                  <a:pt x="96205" y="19856"/>
                </a:lnTo>
                <a:lnTo>
                  <a:pt x="92711" y="24649"/>
                </a:lnTo>
                <a:lnTo>
                  <a:pt x="88478" y="29749"/>
                </a:lnTo>
                <a:lnTo>
                  <a:pt x="83750" y="35055"/>
                </a:lnTo>
                <a:lnTo>
                  <a:pt x="78693" y="40497"/>
                </a:lnTo>
                <a:lnTo>
                  <a:pt x="73417" y="45077"/>
                </a:lnTo>
                <a:lnTo>
                  <a:pt x="67995" y="49084"/>
                </a:lnTo>
                <a:lnTo>
                  <a:pt x="62475" y="52707"/>
                </a:lnTo>
                <a:lnTo>
                  <a:pt x="57842" y="57027"/>
                </a:lnTo>
                <a:lnTo>
                  <a:pt x="53802" y="61812"/>
                </a:lnTo>
                <a:lnTo>
                  <a:pt x="50155" y="66908"/>
                </a:lnTo>
                <a:lnTo>
                  <a:pt x="46772" y="72210"/>
                </a:lnTo>
                <a:lnTo>
                  <a:pt x="43564" y="77649"/>
                </a:lnTo>
                <a:lnTo>
                  <a:pt x="40472" y="83181"/>
                </a:lnTo>
                <a:lnTo>
                  <a:pt x="34498" y="94406"/>
                </a:lnTo>
                <a:lnTo>
                  <a:pt x="31571" y="100067"/>
                </a:lnTo>
                <a:lnTo>
                  <a:pt x="29620" y="104793"/>
                </a:lnTo>
                <a:lnTo>
                  <a:pt x="28319" y="108896"/>
                </a:lnTo>
                <a:lnTo>
                  <a:pt x="27452" y="112585"/>
                </a:lnTo>
                <a:lnTo>
                  <a:pt x="26874" y="116948"/>
                </a:lnTo>
                <a:lnTo>
                  <a:pt x="26489" y="121763"/>
                </a:lnTo>
                <a:lnTo>
                  <a:pt x="26060" y="131238"/>
                </a:lnTo>
                <a:lnTo>
                  <a:pt x="25870" y="138626"/>
                </a:lnTo>
                <a:lnTo>
                  <a:pt x="25731" y="164371"/>
                </a:lnTo>
                <a:lnTo>
                  <a:pt x="26679" y="167665"/>
                </a:lnTo>
                <a:lnTo>
                  <a:pt x="28264" y="170814"/>
                </a:lnTo>
                <a:lnTo>
                  <a:pt x="32564" y="176852"/>
                </a:lnTo>
                <a:lnTo>
                  <a:pt x="37651" y="182711"/>
                </a:lnTo>
                <a:lnTo>
                  <a:pt x="40341" y="184654"/>
                </a:lnTo>
                <a:lnTo>
                  <a:pt x="43086" y="185949"/>
                </a:lnTo>
                <a:lnTo>
                  <a:pt x="45869" y="186813"/>
                </a:lnTo>
                <a:lnTo>
                  <a:pt x="48677" y="188342"/>
                </a:lnTo>
                <a:lnTo>
                  <a:pt x="51501" y="190313"/>
                </a:lnTo>
                <a:lnTo>
                  <a:pt x="54337" y="192580"/>
                </a:lnTo>
                <a:lnTo>
                  <a:pt x="58132" y="194091"/>
                </a:lnTo>
                <a:lnTo>
                  <a:pt x="62567" y="195098"/>
                </a:lnTo>
                <a:lnTo>
                  <a:pt x="67429" y="195770"/>
                </a:lnTo>
                <a:lnTo>
                  <a:pt x="72575" y="196218"/>
                </a:lnTo>
                <a:lnTo>
                  <a:pt x="77911" y="196516"/>
                </a:lnTo>
                <a:lnTo>
                  <a:pt x="88920" y="196848"/>
                </a:lnTo>
                <a:lnTo>
                  <a:pt x="100162" y="196995"/>
                </a:lnTo>
                <a:lnTo>
                  <a:pt x="105827" y="196082"/>
                </a:lnTo>
                <a:lnTo>
                  <a:pt x="111509" y="194521"/>
                </a:lnTo>
                <a:lnTo>
                  <a:pt x="117202" y="192527"/>
                </a:lnTo>
                <a:lnTo>
                  <a:pt x="122902" y="190246"/>
                </a:lnTo>
                <a:lnTo>
                  <a:pt x="128607" y="187773"/>
                </a:lnTo>
                <a:lnTo>
                  <a:pt x="134316" y="185171"/>
                </a:lnTo>
                <a:lnTo>
                  <a:pt x="140978" y="183437"/>
                </a:lnTo>
                <a:lnTo>
                  <a:pt x="148278" y="182281"/>
                </a:lnTo>
                <a:lnTo>
                  <a:pt x="171450" y="1799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297"/>
          <p:cNvSpPr/>
          <p:nvPr/>
        </p:nvSpPr>
        <p:spPr>
          <a:xfrm>
            <a:off x="5883592" y="5255457"/>
            <a:ext cx="150651" cy="435330"/>
          </a:xfrm>
          <a:custGeom>
            <a:avLst/>
            <a:gdLst/>
            <a:ahLst/>
            <a:cxnLst/>
            <a:rect l="0" t="0" r="0" b="0"/>
            <a:pathLst>
              <a:path w="150651" h="435330">
                <a:moveTo>
                  <a:pt x="102870" y="50920"/>
                </a:moveTo>
                <a:lnTo>
                  <a:pt x="102870" y="42701"/>
                </a:lnTo>
                <a:lnTo>
                  <a:pt x="98320" y="42452"/>
                </a:lnTo>
                <a:lnTo>
                  <a:pt x="96978" y="41465"/>
                </a:lnTo>
                <a:lnTo>
                  <a:pt x="96085" y="39855"/>
                </a:lnTo>
                <a:lnTo>
                  <a:pt x="95489" y="37828"/>
                </a:lnTo>
                <a:lnTo>
                  <a:pt x="94140" y="36477"/>
                </a:lnTo>
                <a:lnTo>
                  <a:pt x="92287" y="35577"/>
                </a:lnTo>
                <a:lnTo>
                  <a:pt x="90100" y="34976"/>
                </a:lnTo>
                <a:lnTo>
                  <a:pt x="87689" y="35528"/>
                </a:lnTo>
                <a:lnTo>
                  <a:pt x="85130" y="36849"/>
                </a:lnTo>
                <a:lnTo>
                  <a:pt x="82470" y="38682"/>
                </a:lnTo>
                <a:lnTo>
                  <a:pt x="79745" y="39904"/>
                </a:lnTo>
                <a:lnTo>
                  <a:pt x="76976" y="40718"/>
                </a:lnTo>
                <a:lnTo>
                  <a:pt x="74178" y="41261"/>
                </a:lnTo>
                <a:lnTo>
                  <a:pt x="71360" y="42576"/>
                </a:lnTo>
                <a:lnTo>
                  <a:pt x="68528" y="44405"/>
                </a:lnTo>
                <a:lnTo>
                  <a:pt x="65688" y="46576"/>
                </a:lnTo>
                <a:lnTo>
                  <a:pt x="62842" y="48977"/>
                </a:lnTo>
                <a:lnTo>
                  <a:pt x="59992" y="51530"/>
                </a:lnTo>
                <a:lnTo>
                  <a:pt x="57140" y="54184"/>
                </a:lnTo>
                <a:lnTo>
                  <a:pt x="54285" y="57858"/>
                </a:lnTo>
                <a:lnTo>
                  <a:pt x="51431" y="62213"/>
                </a:lnTo>
                <a:lnTo>
                  <a:pt x="48574" y="67021"/>
                </a:lnTo>
                <a:lnTo>
                  <a:pt x="45718" y="71179"/>
                </a:lnTo>
                <a:lnTo>
                  <a:pt x="42861" y="74904"/>
                </a:lnTo>
                <a:lnTo>
                  <a:pt x="40004" y="78339"/>
                </a:lnTo>
                <a:lnTo>
                  <a:pt x="37147" y="82535"/>
                </a:lnTo>
                <a:lnTo>
                  <a:pt x="34289" y="87237"/>
                </a:lnTo>
                <a:lnTo>
                  <a:pt x="31432" y="92276"/>
                </a:lnTo>
                <a:lnTo>
                  <a:pt x="25717" y="102956"/>
                </a:lnTo>
                <a:lnTo>
                  <a:pt x="14288" y="125334"/>
                </a:lnTo>
                <a:lnTo>
                  <a:pt x="11113" y="136698"/>
                </a:lnTo>
                <a:lnTo>
                  <a:pt x="9702" y="148098"/>
                </a:lnTo>
                <a:lnTo>
                  <a:pt x="9074" y="159516"/>
                </a:lnTo>
                <a:lnTo>
                  <a:pt x="9860" y="164274"/>
                </a:lnTo>
                <a:lnTo>
                  <a:pt x="14563" y="176476"/>
                </a:lnTo>
                <a:lnTo>
                  <a:pt x="15997" y="186415"/>
                </a:lnTo>
                <a:lnTo>
                  <a:pt x="16805" y="198170"/>
                </a:lnTo>
                <a:lnTo>
                  <a:pt x="17871" y="200522"/>
                </a:lnTo>
                <a:lnTo>
                  <a:pt x="19534" y="202089"/>
                </a:lnTo>
                <a:lnTo>
                  <a:pt x="21596" y="203135"/>
                </a:lnTo>
                <a:lnTo>
                  <a:pt x="23922" y="203832"/>
                </a:lnTo>
                <a:lnTo>
                  <a:pt x="26425" y="204296"/>
                </a:lnTo>
                <a:lnTo>
                  <a:pt x="32737" y="205041"/>
                </a:lnTo>
                <a:lnTo>
                  <a:pt x="36140" y="202604"/>
                </a:lnTo>
                <a:lnTo>
                  <a:pt x="38381" y="200620"/>
                </a:lnTo>
                <a:lnTo>
                  <a:pt x="41780" y="198345"/>
                </a:lnTo>
                <a:lnTo>
                  <a:pt x="45951" y="195876"/>
                </a:lnTo>
                <a:lnTo>
                  <a:pt x="50636" y="193277"/>
                </a:lnTo>
                <a:lnTo>
                  <a:pt x="54712" y="190593"/>
                </a:lnTo>
                <a:lnTo>
                  <a:pt x="58382" y="187850"/>
                </a:lnTo>
                <a:lnTo>
                  <a:pt x="61782" y="185069"/>
                </a:lnTo>
                <a:lnTo>
                  <a:pt x="65000" y="181310"/>
                </a:lnTo>
                <a:lnTo>
                  <a:pt x="68098" y="176899"/>
                </a:lnTo>
                <a:lnTo>
                  <a:pt x="71117" y="172054"/>
                </a:lnTo>
                <a:lnTo>
                  <a:pt x="84466" y="151581"/>
                </a:lnTo>
                <a:lnTo>
                  <a:pt x="88696" y="144697"/>
                </a:lnTo>
                <a:lnTo>
                  <a:pt x="92468" y="138204"/>
                </a:lnTo>
                <a:lnTo>
                  <a:pt x="99200" y="125908"/>
                </a:lnTo>
                <a:lnTo>
                  <a:pt x="105366" y="114093"/>
                </a:lnTo>
                <a:lnTo>
                  <a:pt x="108344" y="107323"/>
                </a:lnTo>
                <a:lnTo>
                  <a:pt x="111282" y="99952"/>
                </a:lnTo>
                <a:lnTo>
                  <a:pt x="114193" y="92180"/>
                </a:lnTo>
                <a:lnTo>
                  <a:pt x="117086" y="85094"/>
                </a:lnTo>
                <a:lnTo>
                  <a:pt x="119967" y="78466"/>
                </a:lnTo>
                <a:lnTo>
                  <a:pt x="125709" y="66020"/>
                </a:lnTo>
                <a:lnTo>
                  <a:pt x="140015" y="36740"/>
                </a:lnTo>
                <a:lnTo>
                  <a:pt x="143191" y="27791"/>
                </a:lnTo>
                <a:lnTo>
                  <a:pt x="145231" y="14284"/>
                </a:lnTo>
                <a:lnTo>
                  <a:pt x="145689" y="1223"/>
                </a:lnTo>
                <a:lnTo>
                  <a:pt x="145719" y="0"/>
                </a:lnTo>
                <a:lnTo>
                  <a:pt x="145731" y="6911"/>
                </a:lnTo>
                <a:lnTo>
                  <a:pt x="141182" y="16820"/>
                </a:lnTo>
                <a:lnTo>
                  <a:pt x="138947" y="24017"/>
                </a:lnTo>
                <a:lnTo>
                  <a:pt x="137954" y="32295"/>
                </a:lnTo>
                <a:lnTo>
                  <a:pt x="137513" y="45500"/>
                </a:lnTo>
                <a:lnTo>
                  <a:pt x="134777" y="58353"/>
                </a:lnTo>
                <a:lnTo>
                  <a:pt x="131338" y="71369"/>
                </a:lnTo>
                <a:lnTo>
                  <a:pt x="130421" y="78841"/>
                </a:lnTo>
                <a:lnTo>
                  <a:pt x="129810" y="86679"/>
                </a:lnTo>
                <a:lnTo>
                  <a:pt x="130355" y="94762"/>
                </a:lnTo>
                <a:lnTo>
                  <a:pt x="131671" y="103008"/>
                </a:lnTo>
                <a:lnTo>
                  <a:pt x="133501" y="111362"/>
                </a:lnTo>
                <a:lnTo>
                  <a:pt x="134721" y="119790"/>
                </a:lnTo>
                <a:lnTo>
                  <a:pt x="135534" y="128266"/>
                </a:lnTo>
                <a:lnTo>
                  <a:pt x="136076" y="136774"/>
                </a:lnTo>
                <a:lnTo>
                  <a:pt x="136437" y="145304"/>
                </a:lnTo>
                <a:lnTo>
                  <a:pt x="136839" y="162401"/>
                </a:lnTo>
                <a:lnTo>
                  <a:pt x="137898" y="170961"/>
                </a:lnTo>
                <a:lnTo>
                  <a:pt x="139557" y="179525"/>
                </a:lnTo>
                <a:lnTo>
                  <a:pt x="141616" y="188092"/>
                </a:lnTo>
                <a:lnTo>
                  <a:pt x="142988" y="196660"/>
                </a:lnTo>
                <a:lnTo>
                  <a:pt x="143903" y="205231"/>
                </a:lnTo>
                <a:lnTo>
                  <a:pt x="144513" y="213801"/>
                </a:lnTo>
                <a:lnTo>
                  <a:pt x="144919" y="222372"/>
                </a:lnTo>
                <a:lnTo>
                  <a:pt x="145371" y="239516"/>
                </a:lnTo>
                <a:lnTo>
                  <a:pt x="145626" y="265233"/>
                </a:lnTo>
                <a:lnTo>
                  <a:pt x="146613" y="273805"/>
                </a:lnTo>
                <a:lnTo>
                  <a:pt x="148225" y="282378"/>
                </a:lnTo>
                <a:lnTo>
                  <a:pt x="150252" y="290950"/>
                </a:lnTo>
                <a:lnTo>
                  <a:pt x="150650" y="299522"/>
                </a:lnTo>
                <a:lnTo>
                  <a:pt x="149964" y="308095"/>
                </a:lnTo>
                <a:lnTo>
                  <a:pt x="148553" y="316668"/>
                </a:lnTo>
                <a:lnTo>
                  <a:pt x="147613" y="325240"/>
                </a:lnTo>
                <a:lnTo>
                  <a:pt x="146986" y="333813"/>
                </a:lnTo>
                <a:lnTo>
                  <a:pt x="146290" y="350005"/>
                </a:lnTo>
                <a:lnTo>
                  <a:pt x="145981" y="363552"/>
                </a:lnTo>
                <a:lnTo>
                  <a:pt x="143303" y="375923"/>
                </a:lnTo>
                <a:lnTo>
                  <a:pt x="138938" y="387771"/>
                </a:lnTo>
                <a:lnTo>
                  <a:pt x="136440" y="393597"/>
                </a:lnTo>
                <a:lnTo>
                  <a:pt x="133822" y="399387"/>
                </a:lnTo>
                <a:lnTo>
                  <a:pt x="131125" y="404199"/>
                </a:lnTo>
                <a:lnTo>
                  <a:pt x="128374" y="408359"/>
                </a:lnTo>
                <a:lnTo>
                  <a:pt x="125588" y="412085"/>
                </a:lnTo>
                <a:lnTo>
                  <a:pt x="122778" y="415522"/>
                </a:lnTo>
                <a:lnTo>
                  <a:pt x="119952" y="418765"/>
                </a:lnTo>
                <a:lnTo>
                  <a:pt x="117115" y="421880"/>
                </a:lnTo>
                <a:lnTo>
                  <a:pt x="114272" y="423957"/>
                </a:lnTo>
                <a:lnTo>
                  <a:pt x="111424" y="425341"/>
                </a:lnTo>
                <a:lnTo>
                  <a:pt x="108573" y="426264"/>
                </a:lnTo>
                <a:lnTo>
                  <a:pt x="104767" y="427832"/>
                </a:lnTo>
                <a:lnTo>
                  <a:pt x="100324" y="429830"/>
                </a:lnTo>
                <a:lnTo>
                  <a:pt x="95458" y="432114"/>
                </a:lnTo>
                <a:lnTo>
                  <a:pt x="90309" y="433637"/>
                </a:lnTo>
                <a:lnTo>
                  <a:pt x="84971" y="434653"/>
                </a:lnTo>
                <a:lnTo>
                  <a:pt x="79507" y="435329"/>
                </a:lnTo>
                <a:lnTo>
                  <a:pt x="74912" y="434828"/>
                </a:lnTo>
                <a:lnTo>
                  <a:pt x="70897" y="433541"/>
                </a:lnTo>
                <a:lnTo>
                  <a:pt x="67267" y="431731"/>
                </a:lnTo>
                <a:lnTo>
                  <a:pt x="62942" y="430524"/>
                </a:lnTo>
                <a:lnTo>
                  <a:pt x="58154" y="429720"/>
                </a:lnTo>
                <a:lnTo>
                  <a:pt x="53057" y="429183"/>
                </a:lnTo>
                <a:lnTo>
                  <a:pt x="48706" y="428825"/>
                </a:lnTo>
                <a:lnTo>
                  <a:pt x="44853" y="428587"/>
                </a:lnTo>
                <a:lnTo>
                  <a:pt x="41333" y="428428"/>
                </a:lnTo>
                <a:lnTo>
                  <a:pt x="37080" y="427370"/>
                </a:lnTo>
                <a:lnTo>
                  <a:pt x="32340" y="425712"/>
                </a:lnTo>
                <a:lnTo>
                  <a:pt x="27275" y="423653"/>
                </a:lnTo>
                <a:lnTo>
                  <a:pt x="23898" y="421329"/>
                </a:lnTo>
                <a:lnTo>
                  <a:pt x="21647" y="418827"/>
                </a:lnTo>
                <a:lnTo>
                  <a:pt x="20146" y="416206"/>
                </a:lnTo>
                <a:lnTo>
                  <a:pt x="18193" y="414459"/>
                </a:lnTo>
                <a:lnTo>
                  <a:pt x="15939" y="413295"/>
                </a:lnTo>
                <a:lnTo>
                  <a:pt x="13484" y="412518"/>
                </a:lnTo>
                <a:lnTo>
                  <a:pt x="10894" y="411048"/>
                </a:lnTo>
                <a:lnTo>
                  <a:pt x="8215" y="409115"/>
                </a:lnTo>
                <a:lnTo>
                  <a:pt x="0" y="4023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298"/>
          <p:cNvSpPr/>
          <p:nvPr/>
        </p:nvSpPr>
        <p:spPr>
          <a:xfrm>
            <a:off x="6149340" y="5237990"/>
            <a:ext cx="694373" cy="247864"/>
          </a:xfrm>
          <a:custGeom>
            <a:avLst/>
            <a:gdLst/>
            <a:ahLst/>
            <a:cxnLst/>
            <a:rect l="0" t="0" r="0" b="0"/>
            <a:pathLst>
              <a:path w="694373" h="247864">
                <a:moveTo>
                  <a:pt x="0" y="42670"/>
                </a:moveTo>
                <a:lnTo>
                  <a:pt x="0" y="50051"/>
                </a:lnTo>
                <a:lnTo>
                  <a:pt x="4551" y="55440"/>
                </a:lnTo>
                <a:lnTo>
                  <a:pt x="5891" y="57851"/>
                </a:lnTo>
                <a:lnTo>
                  <a:pt x="7381" y="63070"/>
                </a:lnTo>
                <a:lnTo>
                  <a:pt x="8730" y="66747"/>
                </a:lnTo>
                <a:lnTo>
                  <a:pt x="10583" y="71104"/>
                </a:lnTo>
                <a:lnTo>
                  <a:pt x="12770" y="75913"/>
                </a:lnTo>
                <a:lnTo>
                  <a:pt x="14228" y="81977"/>
                </a:lnTo>
                <a:lnTo>
                  <a:pt x="15200" y="88877"/>
                </a:lnTo>
                <a:lnTo>
                  <a:pt x="15848" y="96335"/>
                </a:lnTo>
                <a:lnTo>
                  <a:pt x="16281" y="103211"/>
                </a:lnTo>
                <a:lnTo>
                  <a:pt x="16760" y="115932"/>
                </a:lnTo>
                <a:lnTo>
                  <a:pt x="17069" y="146465"/>
                </a:lnTo>
                <a:lnTo>
                  <a:pt x="17144" y="242180"/>
                </a:lnTo>
                <a:lnTo>
                  <a:pt x="16192" y="244257"/>
                </a:lnTo>
                <a:lnTo>
                  <a:pt x="14605" y="245641"/>
                </a:lnTo>
                <a:lnTo>
                  <a:pt x="9763" y="247863"/>
                </a:lnTo>
                <a:lnTo>
                  <a:pt x="9366" y="247093"/>
                </a:lnTo>
                <a:lnTo>
                  <a:pt x="8807" y="241458"/>
                </a:lnTo>
                <a:lnTo>
                  <a:pt x="8642" y="233756"/>
                </a:lnTo>
                <a:lnTo>
                  <a:pt x="8573" y="170603"/>
                </a:lnTo>
                <a:lnTo>
                  <a:pt x="9525" y="162248"/>
                </a:lnTo>
                <a:lnTo>
                  <a:pt x="11113" y="153821"/>
                </a:lnTo>
                <a:lnTo>
                  <a:pt x="13123" y="145346"/>
                </a:lnTo>
                <a:lnTo>
                  <a:pt x="16368" y="136838"/>
                </a:lnTo>
                <a:lnTo>
                  <a:pt x="20437" y="128309"/>
                </a:lnTo>
                <a:lnTo>
                  <a:pt x="25055" y="119765"/>
                </a:lnTo>
                <a:lnTo>
                  <a:pt x="29085" y="111211"/>
                </a:lnTo>
                <a:lnTo>
                  <a:pt x="32725" y="102651"/>
                </a:lnTo>
                <a:lnTo>
                  <a:pt x="36104" y="94087"/>
                </a:lnTo>
                <a:lnTo>
                  <a:pt x="39309" y="86473"/>
                </a:lnTo>
                <a:lnTo>
                  <a:pt x="45410" y="72933"/>
                </a:lnTo>
                <a:lnTo>
                  <a:pt x="48371" y="67607"/>
                </a:lnTo>
                <a:lnTo>
                  <a:pt x="51297" y="63105"/>
                </a:lnTo>
                <a:lnTo>
                  <a:pt x="54201" y="59151"/>
                </a:lnTo>
                <a:lnTo>
                  <a:pt x="62506" y="52217"/>
                </a:lnTo>
                <a:lnTo>
                  <a:pt x="71595" y="45960"/>
                </a:lnTo>
                <a:lnTo>
                  <a:pt x="78810" y="40005"/>
                </a:lnTo>
                <a:lnTo>
                  <a:pt x="85191" y="36723"/>
                </a:lnTo>
                <a:lnTo>
                  <a:pt x="91203" y="35264"/>
                </a:lnTo>
                <a:lnTo>
                  <a:pt x="97050" y="34616"/>
                </a:lnTo>
                <a:lnTo>
                  <a:pt x="99942" y="35395"/>
                </a:lnTo>
                <a:lnTo>
                  <a:pt x="105696" y="38801"/>
                </a:lnTo>
                <a:lnTo>
                  <a:pt x="114290" y="46074"/>
                </a:lnTo>
                <a:lnTo>
                  <a:pt x="117151" y="49702"/>
                </a:lnTo>
                <a:lnTo>
                  <a:pt x="120010" y="54026"/>
                </a:lnTo>
                <a:lnTo>
                  <a:pt x="122869" y="58813"/>
                </a:lnTo>
                <a:lnTo>
                  <a:pt x="125728" y="64862"/>
                </a:lnTo>
                <a:lnTo>
                  <a:pt x="128586" y="71752"/>
                </a:lnTo>
                <a:lnTo>
                  <a:pt x="131444" y="79203"/>
                </a:lnTo>
                <a:lnTo>
                  <a:pt x="133349" y="87027"/>
                </a:lnTo>
                <a:lnTo>
                  <a:pt x="134619" y="95101"/>
                </a:lnTo>
                <a:lnTo>
                  <a:pt x="135466" y="103342"/>
                </a:lnTo>
                <a:lnTo>
                  <a:pt x="136030" y="110740"/>
                </a:lnTo>
                <a:lnTo>
                  <a:pt x="136407" y="117578"/>
                </a:lnTo>
                <a:lnTo>
                  <a:pt x="136825" y="130255"/>
                </a:lnTo>
                <a:lnTo>
                  <a:pt x="137094" y="156455"/>
                </a:lnTo>
                <a:lnTo>
                  <a:pt x="137116" y="164247"/>
                </a:lnTo>
                <a:lnTo>
                  <a:pt x="136178" y="171346"/>
                </a:lnTo>
                <a:lnTo>
                  <a:pt x="134600" y="177984"/>
                </a:lnTo>
                <a:lnTo>
                  <a:pt x="132596" y="184314"/>
                </a:lnTo>
                <a:lnTo>
                  <a:pt x="130307" y="189487"/>
                </a:lnTo>
                <a:lnTo>
                  <a:pt x="127829" y="193888"/>
                </a:lnTo>
                <a:lnTo>
                  <a:pt x="123488" y="201318"/>
                </a:lnTo>
                <a:lnTo>
                  <a:pt x="121558" y="207795"/>
                </a:lnTo>
                <a:lnTo>
                  <a:pt x="118161" y="213848"/>
                </a:lnTo>
                <a:lnTo>
                  <a:pt x="112769" y="220945"/>
                </a:lnTo>
                <a:lnTo>
                  <a:pt x="111375" y="221527"/>
                </a:lnTo>
                <a:lnTo>
                  <a:pt x="104177" y="222539"/>
                </a:lnTo>
                <a:lnTo>
                  <a:pt x="100911" y="220084"/>
                </a:lnTo>
                <a:lnTo>
                  <a:pt x="98706" y="218095"/>
                </a:lnTo>
                <a:lnTo>
                  <a:pt x="97236" y="214865"/>
                </a:lnTo>
                <a:lnTo>
                  <a:pt x="96257" y="210807"/>
                </a:lnTo>
                <a:lnTo>
                  <a:pt x="95604" y="206196"/>
                </a:lnTo>
                <a:lnTo>
                  <a:pt x="95168" y="201217"/>
                </a:lnTo>
                <a:lnTo>
                  <a:pt x="94878" y="195993"/>
                </a:lnTo>
                <a:lnTo>
                  <a:pt x="94556" y="185108"/>
                </a:lnTo>
                <a:lnTo>
                  <a:pt x="94412" y="173921"/>
                </a:lnTo>
                <a:lnTo>
                  <a:pt x="95326" y="167318"/>
                </a:lnTo>
                <a:lnTo>
                  <a:pt x="96888" y="160059"/>
                </a:lnTo>
                <a:lnTo>
                  <a:pt x="98882" y="152361"/>
                </a:lnTo>
                <a:lnTo>
                  <a:pt x="101164" y="144373"/>
                </a:lnTo>
                <a:lnTo>
                  <a:pt x="106239" y="127876"/>
                </a:lnTo>
                <a:lnTo>
                  <a:pt x="114451" y="102523"/>
                </a:lnTo>
                <a:lnTo>
                  <a:pt x="118210" y="94955"/>
                </a:lnTo>
                <a:lnTo>
                  <a:pt x="122622" y="88004"/>
                </a:lnTo>
                <a:lnTo>
                  <a:pt x="127468" y="81465"/>
                </a:lnTo>
                <a:lnTo>
                  <a:pt x="131651" y="75201"/>
                </a:lnTo>
                <a:lnTo>
                  <a:pt x="135392" y="69120"/>
                </a:lnTo>
                <a:lnTo>
                  <a:pt x="138839" y="63161"/>
                </a:lnTo>
                <a:lnTo>
                  <a:pt x="142089" y="58235"/>
                </a:lnTo>
                <a:lnTo>
                  <a:pt x="145208" y="53999"/>
                </a:lnTo>
                <a:lnTo>
                  <a:pt x="148240" y="50223"/>
                </a:lnTo>
                <a:lnTo>
                  <a:pt x="156689" y="43486"/>
                </a:lnTo>
                <a:lnTo>
                  <a:pt x="165842" y="38270"/>
                </a:lnTo>
                <a:lnTo>
                  <a:pt x="173084" y="35952"/>
                </a:lnTo>
                <a:lnTo>
                  <a:pt x="182517" y="34647"/>
                </a:lnTo>
                <a:lnTo>
                  <a:pt x="185495" y="35416"/>
                </a:lnTo>
                <a:lnTo>
                  <a:pt x="195191" y="41050"/>
                </a:lnTo>
                <a:lnTo>
                  <a:pt x="208752" y="48752"/>
                </a:lnTo>
                <a:lnTo>
                  <a:pt x="215969" y="54263"/>
                </a:lnTo>
                <a:lnTo>
                  <a:pt x="218274" y="58971"/>
                </a:lnTo>
                <a:lnTo>
                  <a:pt x="219811" y="64967"/>
                </a:lnTo>
                <a:lnTo>
                  <a:pt x="220835" y="71822"/>
                </a:lnTo>
                <a:lnTo>
                  <a:pt x="222471" y="78297"/>
                </a:lnTo>
                <a:lnTo>
                  <a:pt x="224514" y="84519"/>
                </a:lnTo>
                <a:lnTo>
                  <a:pt x="226828" y="90571"/>
                </a:lnTo>
                <a:lnTo>
                  <a:pt x="229324" y="96512"/>
                </a:lnTo>
                <a:lnTo>
                  <a:pt x="231940" y="102377"/>
                </a:lnTo>
                <a:lnTo>
                  <a:pt x="237387" y="113974"/>
                </a:lnTo>
                <a:lnTo>
                  <a:pt x="242982" y="125478"/>
                </a:lnTo>
                <a:lnTo>
                  <a:pt x="244856" y="131213"/>
                </a:lnTo>
                <a:lnTo>
                  <a:pt x="246105" y="136941"/>
                </a:lnTo>
                <a:lnTo>
                  <a:pt x="246937" y="142664"/>
                </a:lnTo>
                <a:lnTo>
                  <a:pt x="248445" y="147433"/>
                </a:lnTo>
                <a:lnTo>
                  <a:pt x="250402" y="151565"/>
                </a:lnTo>
                <a:lnTo>
                  <a:pt x="255117" y="158695"/>
                </a:lnTo>
                <a:lnTo>
                  <a:pt x="260388" y="165039"/>
                </a:lnTo>
                <a:lnTo>
                  <a:pt x="265905" y="171034"/>
                </a:lnTo>
                <a:lnTo>
                  <a:pt x="274367" y="179763"/>
                </a:lnTo>
                <a:lnTo>
                  <a:pt x="277208" y="182643"/>
                </a:lnTo>
                <a:lnTo>
                  <a:pt x="281008" y="184563"/>
                </a:lnTo>
                <a:lnTo>
                  <a:pt x="294505" y="187265"/>
                </a:lnTo>
                <a:lnTo>
                  <a:pt x="311115" y="188252"/>
                </a:lnTo>
                <a:lnTo>
                  <a:pt x="314090" y="187350"/>
                </a:lnTo>
                <a:lnTo>
                  <a:pt x="322828" y="182481"/>
                </a:lnTo>
                <a:lnTo>
                  <a:pt x="331449" y="179663"/>
                </a:lnTo>
                <a:lnTo>
                  <a:pt x="337176" y="175628"/>
                </a:lnTo>
                <a:lnTo>
                  <a:pt x="342896" y="168120"/>
                </a:lnTo>
                <a:lnTo>
                  <a:pt x="345755" y="163451"/>
                </a:lnTo>
                <a:lnTo>
                  <a:pt x="351471" y="155723"/>
                </a:lnTo>
                <a:lnTo>
                  <a:pt x="357186" y="148161"/>
                </a:lnTo>
                <a:lnTo>
                  <a:pt x="360044" y="143477"/>
                </a:lnTo>
                <a:lnTo>
                  <a:pt x="362902" y="138450"/>
                </a:lnTo>
                <a:lnTo>
                  <a:pt x="368617" y="127784"/>
                </a:lnTo>
                <a:lnTo>
                  <a:pt x="380047" y="105414"/>
                </a:lnTo>
                <a:lnTo>
                  <a:pt x="382905" y="98787"/>
                </a:lnTo>
                <a:lnTo>
                  <a:pt x="385762" y="91511"/>
                </a:lnTo>
                <a:lnTo>
                  <a:pt x="388619" y="83803"/>
                </a:lnTo>
                <a:lnTo>
                  <a:pt x="390525" y="76759"/>
                </a:lnTo>
                <a:lnTo>
                  <a:pt x="391795" y="70159"/>
                </a:lnTo>
                <a:lnTo>
                  <a:pt x="392642" y="63853"/>
                </a:lnTo>
                <a:lnTo>
                  <a:pt x="393206" y="57745"/>
                </a:lnTo>
                <a:lnTo>
                  <a:pt x="393582" y="51767"/>
                </a:lnTo>
                <a:lnTo>
                  <a:pt x="393833" y="45877"/>
                </a:lnTo>
                <a:lnTo>
                  <a:pt x="394952" y="40045"/>
                </a:lnTo>
                <a:lnTo>
                  <a:pt x="396652" y="34252"/>
                </a:lnTo>
                <a:lnTo>
                  <a:pt x="398737" y="28486"/>
                </a:lnTo>
                <a:lnTo>
                  <a:pt x="400127" y="23689"/>
                </a:lnTo>
                <a:lnTo>
                  <a:pt x="401053" y="19538"/>
                </a:lnTo>
                <a:lnTo>
                  <a:pt x="401672" y="15819"/>
                </a:lnTo>
                <a:lnTo>
                  <a:pt x="401131" y="12386"/>
                </a:lnTo>
                <a:lnTo>
                  <a:pt x="397990" y="6033"/>
                </a:lnTo>
                <a:lnTo>
                  <a:pt x="395417" y="1652"/>
                </a:lnTo>
                <a:lnTo>
                  <a:pt x="394104" y="1037"/>
                </a:lnTo>
                <a:lnTo>
                  <a:pt x="390105" y="354"/>
                </a:lnTo>
                <a:lnTo>
                  <a:pt x="388657" y="1124"/>
                </a:lnTo>
                <a:lnTo>
                  <a:pt x="387692" y="2590"/>
                </a:lnTo>
                <a:lnTo>
                  <a:pt x="387049" y="4520"/>
                </a:lnTo>
                <a:lnTo>
                  <a:pt x="383794" y="9204"/>
                </a:lnTo>
                <a:lnTo>
                  <a:pt x="379173" y="15414"/>
                </a:lnTo>
                <a:lnTo>
                  <a:pt x="376607" y="19737"/>
                </a:lnTo>
                <a:lnTo>
                  <a:pt x="373943" y="24524"/>
                </a:lnTo>
                <a:lnTo>
                  <a:pt x="372168" y="29620"/>
                </a:lnTo>
                <a:lnTo>
                  <a:pt x="370984" y="34922"/>
                </a:lnTo>
                <a:lnTo>
                  <a:pt x="370195" y="40362"/>
                </a:lnTo>
                <a:lnTo>
                  <a:pt x="368717" y="45894"/>
                </a:lnTo>
                <a:lnTo>
                  <a:pt x="366778" y="51486"/>
                </a:lnTo>
                <a:lnTo>
                  <a:pt x="364534" y="57120"/>
                </a:lnTo>
                <a:lnTo>
                  <a:pt x="359500" y="70999"/>
                </a:lnTo>
                <a:lnTo>
                  <a:pt x="356824" y="78701"/>
                </a:lnTo>
                <a:lnTo>
                  <a:pt x="355040" y="85741"/>
                </a:lnTo>
                <a:lnTo>
                  <a:pt x="353851" y="92339"/>
                </a:lnTo>
                <a:lnTo>
                  <a:pt x="353058" y="98643"/>
                </a:lnTo>
                <a:lnTo>
                  <a:pt x="352529" y="104750"/>
                </a:lnTo>
                <a:lnTo>
                  <a:pt x="352177" y="110726"/>
                </a:lnTo>
                <a:lnTo>
                  <a:pt x="351942" y="116616"/>
                </a:lnTo>
                <a:lnTo>
                  <a:pt x="352738" y="122447"/>
                </a:lnTo>
                <a:lnTo>
                  <a:pt x="354221" y="128240"/>
                </a:lnTo>
                <a:lnTo>
                  <a:pt x="356162" y="134006"/>
                </a:lnTo>
                <a:lnTo>
                  <a:pt x="358409" y="138803"/>
                </a:lnTo>
                <a:lnTo>
                  <a:pt x="360859" y="142954"/>
                </a:lnTo>
                <a:lnTo>
                  <a:pt x="363445" y="146673"/>
                </a:lnTo>
                <a:lnTo>
                  <a:pt x="366121" y="149153"/>
                </a:lnTo>
                <a:lnTo>
                  <a:pt x="368859" y="150806"/>
                </a:lnTo>
                <a:lnTo>
                  <a:pt x="374440" y="152643"/>
                </a:lnTo>
                <a:lnTo>
                  <a:pt x="392645" y="154054"/>
                </a:lnTo>
                <a:lnTo>
                  <a:pt x="402936" y="154095"/>
                </a:lnTo>
                <a:lnTo>
                  <a:pt x="406737" y="153148"/>
                </a:lnTo>
                <a:lnTo>
                  <a:pt x="413499" y="149556"/>
                </a:lnTo>
                <a:lnTo>
                  <a:pt x="422220" y="142245"/>
                </a:lnTo>
                <a:lnTo>
                  <a:pt x="431493" y="133598"/>
                </a:lnTo>
                <a:lnTo>
                  <a:pt x="438790" y="126579"/>
                </a:lnTo>
                <a:lnTo>
                  <a:pt x="443021" y="121470"/>
                </a:lnTo>
                <a:lnTo>
                  <a:pt x="447748" y="115206"/>
                </a:lnTo>
                <a:lnTo>
                  <a:pt x="452803" y="108172"/>
                </a:lnTo>
                <a:lnTo>
                  <a:pt x="458079" y="101578"/>
                </a:lnTo>
                <a:lnTo>
                  <a:pt x="463501" y="95277"/>
                </a:lnTo>
                <a:lnTo>
                  <a:pt x="469020" y="89171"/>
                </a:lnTo>
                <a:lnTo>
                  <a:pt x="473653" y="83196"/>
                </a:lnTo>
                <a:lnTo>
                  <a:pt x="477694" y="77307"/>
                </a:lnTo>
                <a:lnTo>
                  <a:pt x="481339" y="71476"/>
                </a:lnTo>
                <a:lnTo>
                  <a:pt x="484723" y="65684"/>
                </a:lnTo>
                <a:lnTo>
                  <a:pt x="487931" y="59918"/>
                </a:lnTo>
                <a:lnTo>
                  <a:pt x="494035" y="48430"/>
                </a:lnTo>
                <a:lnTo>
                  <a:pt x="508593" y="19816"/>
                </a:lnTo>
                <a:lnTo>
                  <a:pt x="511465" y="15051"/>
                </a:lnTo>
                <a:lnTo>
                  <a:pt x="514331" y="10922"/>
                </a:lnTo>
                <a:lnTo>
                  <a:pt x="521225" y="2002"/>
                </a:lnTo>
                <a:lnTo>
                  <a:pt x="522743" y="1271"/>
                </a:lnTo>
                <a:lnTo>
                  <a:pt x="530154" y="0"/>
                </a:lnTo>
                <a:lnTo>
                  <a:pt x="530601" y="888"/>
                </a:lnTo>
                <a:lnTo>
                  <a:pt x="531097" y="4415"/>
                </a:lnTo>
                <a:lnTo>
                  <a:pt x="531318" y="11698"/>
                </a:lnTo>
                <a:lnTo>
                  <a:pt x="531491" y="70138"/>
                </a:lnTo>
                <a:lnTo>
                  <a:pt x="530540" y="78127"/>
                </a:lnTo>
                <a:lnTo>
                  <a:pt x="528953" y="86310"/>
                </a:lnTo>
                <a:lnTo>
                  <a:pt x="526943" y="94623"/>
                </a:lnTo>
                <a:lnTo>
                  <a:pt x="525602" y="102071"/>
                </a:lnTo>
                <a:lnTo>
                  <a:pt x="524709" y="108940"/>
                </a:lnTo>
                <a:lnTo>
                  <a:pt x="524113" y="115425"/>
                </a:lnTo>
                <a:lnTo>
                  <a:pt x="523717" y="121653"/>
                </a:lnTo>
                <a:lnTo>
                  <a:pt x="523275" y="133653"/>
                </a:lnTo>
                <a:lnTo>
                  <a:pt x="522205" y="138568"/>
                </a:lnTo>
                <a:lnTo>
                  <a:pt x="520538" y="142797"/>
                </a:lnTo>
                <a:lnTo>
                  <a:pt x="517101" y="150036"/>
                </a:lnTo>
                <a:lnTo>
                  <a:pt x="515572" y="156428"/>
                </a:lnTo>
                <a:lnTo>
                  <a:pt x="514893" y="162444"/>
                </a:lnTo>
                <a:lnTo>
                  <a:pt x="514359" y="171104"/>
                </a:lnTo>
                <a:lnTo>
                  <a:pt x="514350" y="154761"/>
                </a:lnTo>
                <a:lnTo>
                  <a:pt x="515303" y="149783"/>
                </a:lnTo>
                <a:lnTo>
                  <a:pt x="516891" y="144558"/>
                </a:lnTo>
                <a:lnTo>
                  <a:pt x="518901" y="139170"/>
                </a:lnTo>
                <a:lnTo>
                  <a:pt x="521193" y="133673"/>
                </a:lnTo>
                <a:lnTo>
                  <a:pt x="523675" y="128104"/>
                </a:lnTo>
                <a:lnTo>
                  <a:pt x="526281" y="122486"/>
                </a:lnTo>
                <a:lnTo>
                  <a:pt x="528971" y="115883"/>
                </a:lnTo>
                <a:lnTo>
                  <a:pt x="531718" y="108623"/>
                </a:lnTo>
                <a:lnTo>
                  <a:pt x="537309" y="92938"/>
                </a:lnTo>
                <a:lnTo>
                  <a:pt x="542969" y="76441"/>
                </a:lnTo>
                <a:lnTo>
                  <a:pt x="546764" y="68994"/>
                </a:lnTo>
                <a:lnTo>
                  <a:pt x="551199" y="62124"/>
                </a:lnTo>
                <a:lnTo>
                  <a:pt x="556061" y="55639"/>
                </a:lnTo>
                <a:lnTo>
                  <a:pt x="560255" y="49411"/>
                </a:lnTo>
                <a:lnTo>
                  <a:pt x="564003" y="43354"/>
                </a:lnTo>
                <a:lnTo>
                  <a:pt x="567455" y="37411"/>
                </a:lnTo>
                <a:lnTo>
                  <a:pt x="571660" y="32496"/>
                </a:lnTo>
                <a:lnTo>
                  <a:pt x="576369" y="28268"/>
                </a:lnTo>
                <a:lnTo>
                  <a:pt x="585729" y="21981"/>
                </a:lnTo>
                <a:lnTo>
                  <a:pt x="593063" y="19187"/>
                </a:lnTo>
                <a:lnTo>
                  <a:pt x="602548" y="17615"/>
                </a:lnTo>
                <a:lnTo>
                  <a:pt x="605534" y="18346"/>
                </a:lnTo>
                <a:lnTo>
                  <a:pt x="611391" y="21699"/>
                </a:lnTo>
                <a:lnTo>
                  <a:pt x="620043" y="28942"/>
                </a:lnTo>
                <a:lnTo>
                  <a:pt x="621959" y="31613"/>
                </a:lnTo>
                <a:lnTo>
                  <a:pt x="624089" y="37120"/>
                </a:lnTo>
                <a:lnTo>
                  <a:pt x="629838" y="54678"/>
                </a:lnTo>
                <a:lnTo>
                  <a:pt x="631347" y="61152"/>
                </a:lnTo>
                <a:lnTo>
                  <a:pt x="632353" y="67374"/>
                </a:lnTo>
                <a:lnTo>
                  <a:pt x="633024" y="73427"/>
                </a:lnTo>
                <a:lnTo>
                  <a:pt x="634423" y="80319"/>
                </a:lnTo>
                <a:lnTo>
                  <a:pt x="636309" y="87772"/>
                </a:lnTo>
                <a:lnTo>
                  <a:pt x="638518" y="95598"/>
                </a:lnTo>
                <a:lnTo>
                  <a:pt x="639992" y="102720"/>
                </a:lnTo>
                <a:lnTo>
                  <a:pt x="640974" y="109373"/>
                </a:lnTo>
                <a:lnTo>
                  <a:pt x="641628" y="115714"/>
                </a:lnTo>
                <a:lnTo>
                  <a:pt x="643016" y="121846"/>
                </a:lnTo>
                <a:lnTo>
                  <a:pt x="644895" y="127839"/>
                </a:lnTo>
                <a:lnTo>
                  <a:pt x="647100" y="133739"/>
                </a:lnTo>
                <a:lnTo>
                  <a:pt x="648570" y="138625"/>
                </a:lnTo>
                <a:lnTo>
                  <a:pt x="649550" y="142835"/>
                </a:lnTo>
                <a:lnTo>
                  <a:pt x="650203" y="146594"/>
                </a:lnTo>
                <a:lnTo>
                  <a:pt x="650638" y="151005"/>
                </a:lnTo>
                <a:lnTo>
                  <a:pt x="650929" y="155851"/>
                </a:lnTo>
                <a:lnTo>
                  <a:pt x="651395" y="168214"/>
                </a:lnTo>
                <a:lnTo>
                  <a:pt x="652385" y="170181"/>
                </a:lnTo>
                <a:lnTo>
                  <a:pt x="656026" y="174906"/>
                </a:lnTo>
                <a:lnTo>
                  <a:pt x="658331" y="176547"/>
                </a:lnTo>
                <a:lnTo>
                  <a:pt x="663431" y="178371"/>
                </a:lnTo>
                <a:lnTo>
                  <a:pt x="671658" y="179397"/>
                </a:lnTo>
                <a:lnTo>
                  <a:pt x="674466" y="178589"/>
                </a:lnTo>
                <a:lnTo>
                  <a:pt x="680128" y="175151"/>
                </a:lnTo>
                <a:lnTo>
                  <a:pt x="688670" y="167860"/>
                </a:lnTo>
                <a:lnTo>
                  <a:pt x="694372" y="1626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299"/>
          <p:cNvSpPr/>
          <p:nvPr/>
        </p:nvSpPr>
        <p:spPr>
          <a:xfrm>
            <a:off x="6929825" y="5074920"/>
            <a:ext cx="42476" cy="420053"/>
          </a:xfrm>
          <a:custGeom>
            <a:avLst/>
            <a:gdLst/>
            <a:ahLst/>
            <a:cxnLst/>
            <a:rect l="0" t="0" r="0" b="0"/>
            <a:pathLst>
              <a:path w="42476" h="420053">
                <a:moveTo>
                  <a:pt x="42475" y="0"/>
                </a:moveTo>
                <a:lnTo>
                  <a:pt x="37924" y="0"/>
                </a:lnTo>
                <a:lnTo>
                  <a:pt x="36583" y="952"/>
                </a:lnTo>
                <a:lnTo>
                  <a:pt x="35690" y="2540"/>
                </a:lnTo>
                <a:lnTo>
                  <a:pt x="35094" y="4550"/>
                </a:lnTo>
                <a:lnTo>
                  <a:pt x="33744" y="7796"/>
                </a:lnTo>
                <a:lnTo>
                  <a:pt x="31891" y="11865"/>
                </a:lnTo>
                <a:lnTo>
                  <a:pt x="29705" y="16482"/>
                </a:lnTo>
                <a:lnTo>
                  <a:pt x="28246" y="20513"/>
                </a:lnTo>
                <a:lnTo>
                  <a:pt x="27274" y="24153"/>
                </a:lnTo>
                <a:lnTo>
                  <a:pt x="26626" y="27532"/>
                </a:lnTo>
                <a:lnTo>
                  <a:pt x="25241" y="32642"/>
                </a:lnTo>
                <a:lnTo>
                  <a:pt x="21163" y="45940"/>
                </a:lnTo>
                <a:lnTo>
                  <a:pt x="19694" y="52534"/>
                </a:lnTo>
                <a:lnTo>
                  <a:pt x="18715" y="58835"/>
                </a:lnTo>
                <a:lnTo>
                  <a:pt x="18063" y="64941"/>
                </a:lnTo>
                <a:lnTo>
                  <a:pt x="16675" y="72821"/>
                </a:lnTo>
                <a:lnTo>
                  <a:pt x="14798" y="81885"/>
                </a:lnTo>
                <a:lnTo>
                  <a:pt x="12593" y="91737"/>
                </a:lnTo>
                <a:lnTo>
                  <a:pt x="11124" y="101163"/>
                </a:lnTo>
                <a:lnTo>
                  <a:pt x="10144" y="110304"/>
                </a:lnTo>
                <a:lnTo>
                  <a:pt x="9490" y="119256"/>
                </a:lnTo>
                <a:lnTo>
                  <a:pt x="8103" y="128082"/>
                </a:lnTo>
                <a:lnTo>
                  <a:pt x="6225" y="136823"/>
                </a:lnTo>
                <a:lnTo>
                  <a:pt x="4021" y="145507"/>
                </a:lnTo>
                <a:lnTo>
                  <a:pt x="2551" y="155107"/>
                </a:lnTo>
                <a:lnTo>
                  <a:pt x="1572" y="165317"/>
                </a:lnTo>
                <a:lnTo>
                  <a:pt x="918" y="175934"/>
                </a:lnTo>
                <a:lnTo>
                  <a:pt x="193" y="195350"/>
                </a:lnTo>
                <a:lnTo>
                  <a:pt x="0" y="204528"/>
                </a:lnTo>
                <a:lnTo>
                  <a:pt x="823" y="214457"/>
                </a:lnTo>
                <a:lnTo>
                  <a:pt x="2324" y="224887"/>
                </a:lnTo>
                <a:lnTo>
                  <a:pt x="4278" y="235649"/>
                </a:lnTo>
                <a:lnTo>
                  <a:pt x="5580" y="245682"/>
                </a:lnTo>
                <a:lnTo>
                  <a:pt x="6449" y="255228"/>
                </a:lnTo>
                <a:lnTo>
                  <a:pt x="7026" y="264449"/>
                </a:lnTo>
                <a:lnTo>
                  <a:pt x="8365" y="273454"/>
                </a:lnTo>
                <a:lnTo>
                  <a:pt x="10210" y="282316"/>
                </a:lnTo>
                <a:lnTo>
                  <a:pt x="12393" y="291080"/>
                </a:lnTo>
                <a:lnTo>
                  <a:pt x="13848" y="299781"/>
                </a:lnTo>
                <a:lnTo>
                  <a:pt x="14817" y="308439"/>
                </a:lnTo>
                <a:lnTo>
                  <a:pt x="15464" y="317069"/>
                </a:lnTo>
                <a:lnTo>
                  <a:pt x="15896" y="324726"/>
                </a:lnTo>
                <a:lnTo>
                  <a:pt x="16374" y="338315"/>
                </a:lnTo>
                <a:lnTo>
                  <a:pt x="17454" y="345558"/>
                </a:lnTo>
                <a:lnTo>
                  <a:pt x="19126" y="353245"/>
                </a:lnTo>
                <a:lnTo>
                  <a:pt x="21194" y="361226"/>
                </a:lnTo>
                <a:lnTo>
                  <a:pt x="22573" y="368452"/>
                </a:lnTo>
                <a:lnTo>
                  <a:pt x="23492" y="375175"/>
                </a:lnTo>
                <a:lnTo>
                  <a:pt x="24513" y="386772"/>
                </a:lnTo>
                <a:lnTo>
                  <a:pt x="24967" y="395101"/>
                </a:lnTo>
                <a:lnTo>
                  <a:pt x="26040" y="398655"/>
                </a:lnTo>
                <a:lnTo>
                  <a:pt x="27709" y="401978"/>
                </a:lnTo>
                <a:lnTo>
                  <a:pt x="32679" y="409603"/>
                </a:lnTo>
                <a:lnTo>
                  <a:pt x="34039" y="411181"/>
                </a:lnTo>
                <a:lnTo>
                  <a:pt x="35898" y="413185"/>
                </a:lnTo>
                <a:lnTo>
                  <a:pt x="42475" y="4200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300"/>
          <p:cNvSpPr/>
          <p:nvPr/>
        </p:nvSpPr>
        <p:spPr>
          <a:xfrm>
            <a:off x="6860857" y="5237797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28693" y="8573"/>
                </a:lnTo>
                <a:lnTo>
                  <a:pt x="32464" y="7620"/>
                </a:lnTo>
                <a:lnTo>
                  <a:pt x="36883" y="6033"/>
                </a:lnTo>
                <a:lnTo>
                  <a:pt x="41734" y="4022"/>
                </a:lnTo>
                <a:lnTo>
                  <a:pt x="47825" y="2681"/>
                </a:lnTo>
                <a:lnTo>
                  <a:pt x="54744" y="1787"/>
                </a:lnTo>
                <a:lnTo>
                  <a:pt x="62214" y="1192"/>
                </a:lnTo>
                <a:lnTo>
                  <a:pt x="69098" y="794"/>
                </a:lnTo>
                <a:lnTo>
                  <a:pt x="81827" y="353"/>
                </a:lnTo>
                <a:lnTo>
                  <a:pt x="118091" y="47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301"/>
          <p:cNvSpPr/>
          <p:nvPr/>
        </p:nvSpPr>
        <p:spPr>
          <a:xfrm>
            <a:off x="7332344" y="5101946"/>
            <a:ext cx="154307" cy="358699"/>
          </a:xfrm>
          <a:custGeom>
            <a:avLst/>
            <a:gdLst/>
            <a:ahLst/>
            <a:cxnLst/>
            <a:rect l="0" t="0" r="0" b="0"/>
            <a:pathLst>
              <a:path w="154307" h="358699">
                <a:moveTo>
                  <a:pt x="154306" y="58699"/>
                </a:moveTo>
                <a:lnTo>
                  <a:pt x="149755" y="54148"/>
                </a:lnTo>
                <a:lnTo>
                  <a:pt x="147462" y="52807"/>
                </a:lnTo>
                <a:lnTo>
                  <a:pt x="144980" y="51913"/>
                </a:lnTo>
                <a:lnTo>
                  <a:pt x="138705" y="50479"/>
                </a:lnTo>
                <a:lnTo>
                  <a:pt x="138190" y="49409"/>
                </a:lnTo>
                <a:lnTo>
                  <a:pt x="137618" y="45680"/>
                </a:lnTo>
                <a:lnTo>
                  <a:pt x="136514" y="44305"/>
                </a:lnTo>
                <a:lnTo>
                  <a:pt x="134824" y="43387"/>
                </a:lnTo>
                <a:lnTo>
                  <a:pt x="132746" y="42776"/>
                </a:lnTo>
                <a:lnTo>
                  <a:pt x="130407" y="41416"/>
                </a:lnTo>
                <a:lnTo>
                  <a:pt x="127895" y="39557"/>
                </a:lnTo>
                <a:lnTo>
                  <a:pt x="125269" y="37365"/>
                </a:lnTo>
                <a:lnTo>
                  <a:pt x="122566" y="35904"/>
                </a:lnTo>
                <a:lnTo>
                  <a:pt x="119811" y="34929"/>
                </a:lnTo>
                <a:lnTo>
                  <a:pt x="117022" y="34280"/>
                </a:lnTo>
                <a:lnTo>
                  <a:pt x="115162" y="32895"/>
                </a:lnTo>
                <a:lnTo>
                  <a:pt x="113923" y="31018"/>
                </a:lnTo>
                <a:lnTo>
                  <a:pt x="113096" y="28815"/>
                </a:lnTo>
                <a:lnTo>
                  <a:pt x="110641" y="26394"/>
                </a:lnTo>
                <a:lnTo>
                  <a:pt x="107098" y="23827"/>
                </a:lnTo>
                <a:lnTo>
                  <a:pt x="102831" y="21164"/>
                </a:lnTo>
                <a:lnTo>
                  <a:pt x="99034" y="19388"/>
                </a:lnTo>
                <a:lnTo>
                  <a:pt x="95551" y="18204"/>
                </a:lnTo>
                <a:lnTo>
                  <a:pt x="92276" y="17415"/>
                </a:lnTo>
                <a:lnTo>
                  <a:pt x="88187" y="15936"/>
                </a:lnTo>
                <a:lnTo>
                  <a:pt x="83557" y="13997"/>
                </a:lnTo>
                <a:lnTo>
                  <a:pt x="78565" y="11753"/>
                </a:lnTo>
                <a:lnTo>
                  <a:pt x="74284" y="10257"/>
                </a:lnTo>
                <a:lnTo>
                  <a:pt x="70478" y="9259"/>
                </a:lnTo>
                <a:lnTo>
                  <a:pt x="66988" y="8593"/>
                </a:lnTo>
                <a:lnTo>
                  <a:pt x="63709" y="7198"/>
                </a:lnTo>
                <a:lnTo>
                  <a:pt x="60570" y="5315"/>
                </a:lnTo>
                <a:lnTo>
                  <a:pt x="57526" y="3107"/>
                </a:lnTo>
                <a:lnTo>
                  <a:pt x="54543" y="1635"/>
                </a:lnTo>
                <a:lnTo>
                  <a:pt x="51602" y="654"/>
                </a:lnTo>
                <a:lnTo>
                  <a:pt x="48689" y="0"/>
                </a:lnTo>
                <a:lnTo>
                  <a:pt x="45794" y="516"/>
                </a:lnTo>
                <a:lnTo>
                  <a:pt x="42913" y="1813"/>
                </a:lnTo>
                <a:lnTo>
                  <a:pt x="40039" y="3630"/>
                </a:lnTo>
                <a:lnTo>
                  <a:pt x="37170" y="4841"/>
                </a:lnTo>
                <a:lnTo>
                  <a:pt x="34305" y="5648"/>
                </a:lnTo>
                <a:lnTo>
                  <a:pt x="31443" y="6187"/>
                </a:lnTo>
                <a:lnTo>
                  <a:pt x="29535" y="7498"/>
                </a:lnTo>
                <a:lnTo>
                  <a:pt x="28263" y="9325"/>
                </a:lnTo>
                <a:lnTo>
                  <a:pt x="27414" y="11495"/>
                </a:lnTo>
                <a:lnTo>
                  <a:pt x="23932" y="16447"/>
                </a:lnTo>
                <a:lnTo>
                  <a:pt x="19209" y="22775"/>
                </a:lnTo>
                <a:lnTo>
                  <a:pt x="16616" y="27129"/>
                </a:lnTo>
                <a:lnTo>
                  <a:pt x="13935" y="31937"/>
                </a:lnTo>
                <a:lnTo>
                  <a:pt x="12148" y="38000"/>
                </a:lnTo>
                <a:lnTo>
                  <a:pt x="10956" y="44899"/>
                </a:lnTo>
                <a:lnTo>
                  <a:pt x="10162" y="52357"/>
                </a:lnTo>
                <a:lnTo>
                  <a:pt x="8680" y="60186"/>
                </a:lnTo>
                <a:lnTo>
                  <a:pt x="6739" y="68263"/>
                </a:lnTo>
                <a:lnTo>
                  <a:pt x="4494" y="76504"/>
                </a:lnTo>
                <a:lnTo>
                  <a:pt x="2996" y="84857"/>
                </a:lnTo>
                <a:lnTo>
                  <a:pt x="1998" y="93283"/>
                </a:lnTo>
                <a:lnTo>
                  <a:pt x="1332" y="101757"/>
                </a:lnTo>
                <a:lnTo>
                  <a:pt x="889" y="111217"/>
                </a:lnTo>
                <a:lnTo>
                  <a:pt x="395" y="131888"/>
                </a:lnTo>
                <a:lnTo>
                  <a:pt x="11" y="233052"/>
                </a:lnTo>
                <a:lnTo>
                  <a:pt x="960" y="243514"/>
                </a:lnTo>
                <a:lnTo>
                  <a:pt x="2546" y="253346"/>
                </a:lnTo>
                <a:lnTo>
                  <a:pt x="4555" y="262759"/>
                </a:lnTo>
                <a:lnTo>
                  <a:pt x="5894" y="270939"/>
                </a:lnTo>
                <a:lnTo>
                  <a:pt x="6787" y="278297"/>
                </a:lnTo>
                <a:lnTo>
                  <a:pt x="7383" y="285108"/>
                </a:lnTo>
                <a:lnTo>
                  <a:pt x="7780" y="292505"/>
                </a:lnTo>
                <a:lnTo>
                  <a:pt x="8221" y="308345"/>
                </a:lnTo>
                <a:lnTo>
                  <a:pt x="8527" y="334191"/>
                </a:lnTo>
                <a:lnTo>
                  <a:pt x="8573" y="358698"/>
                </a:lnTo>
                <a:lnTo>
                  <a:pt x="8573" y="354174"/>
                </a:lnTo>
                <a:lnTo>
                  <a:pt x="7621" y="352837"/>
                </a:lnTo>
                <a:lnTo>
                  <a:pt x="6033" y="351946"/>
                </a:lnTo>
                <a:lnTo>
                  <a:pt x="0" y="3501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302"/>
          <p:cNvSpPr/>
          <p:nvPr/>
        </p:nvSpPr>
        <p:spPr>
          <a:xfrm>
            <a:off x="7203757" y="5250596"/>
            <a:ext cx="428270" cy="174447"/>
          </a:xfrm>
          <a:custGeom>
            <a:avLst/>
            <a:gdLst/>
            <a:ahLst/>
            <a:cxnLst/>
            <a:rect l="0" t="0" r="0" b="0"/>
            <a:pathLst>
              <a:path w="428270" h="174447">
                <a:moveTo>
                  <a:pt x="0" y="124361"/>
                </a:moveTo>
                <a:lnTo>
                  <a:pt x="0" y="116142"/>
                </a:lnTo>
                <a:lnTo>
                  <a:pt x="4551" y="111342"/>
                </a:lnTo>
                <a:lnTo>
                  <a:pt x="5892" y="109014"/>
                </a:lnTo>
                <a:lnTo>
                  <a:pt x="7381" y="103888"/>
                </a:lnTo>
                <a:lnTo>
                  <a:pt x="9684" y="100235"/>
                </a:lnTo>
                <a:lnTo>
                  <a:pt x="13123" y="95895"/>
                </a:lnTo>
                <a:lnTo>
                  <a:pt x="17321" y="91096"/>
                </a:lnTo>
                <a:lnTo>
                  <a:pt x="21072" y="85992"/>
                </a:lnTo>
                <a:lnTo>
                  <a:pt x="24526" y="80684"/>
                </a:lnTo>
                <a:lnTo>
                  <a:pt x="27781" y="75241"/>
                </a:lnTo>
                <a:lnTo>
                  <a:pt x="31855" y="70659"/>
                </a:lnTo>
                <a:lnTo>
                  <a:pt x="36477" y="66653"/>
                </a:lnTo>
                <a:lnTo>
                  <a:pt x="41463" y="63029"/>
                </a:lnTo>
                <a:lnTo>
                  <a:pt x="46692" y="59660"/>
                </a:lnTo>
                <a:lnTo>
                  <a:pt x="52083" y="56463"/>
                </a:lnTo>
                <a:lnTo>
                  <a:pt x="57582" y="53378"/>
                </a:lnTo>
                <a:lnTo>
                  <a:pt x="68772" y="47411"/>
                </a:lnTo>
                <a:lnTo>
                  <a:pt x="74423" y="44486"/>
                </a:lnTo>
                <a:lnTo>
                  <a:pt x="81048" y="41584"/>
                </a:lnTo>
                <a:lnTo>
                  <a:pt x="88322" y="38696"/>
                </a:lnTo>
                <a:lnTo>
                  <a:pt x="96029" y="35818"/>
                </a:lnTo>
                <a:lnTo>
                  <a:pt x="107132" y="32622"/>
                </a:lnTo>
                <a:lnTo>
                  <a:pt x="116194" y="31200"/>
                </a:lnTo>
                <a:lnTo>
                  <a:pt x="126572" y="30569"/>
                </a:lnTo>
                <a:lnTo>
                  <a:pt x="137535" y="32828"/>
                </a:lnTo>
                <a:lnTo>
                  <a:pt x="148757" y="37007"/>
                </a:lnTo>
                <a:lnTo>
                  <a:pt x="160094" y="42040"/>
                </a:lnTo>
                <a:lnTo>
                  <a:pt x="168943" y="47451"/>
                </a:lnTo>
                <a:lnTo>
                  <a:pt x="172636" y="50228"/>
                </a:lnTo>
                <a:lnTo>
                  <a:pt x="177004" y="53984"/>
                </a:lnTo>
                <a:lnTo>
                  <a:pt x="181820" y="58393"/>
                </a:lnTo>
                <a:lnTo>
                  <a:pt x="186936" y="63238"/>
                </a:lnTo>
                <a:lnTo>
                  <a:pt x="191299" y="68372"/>
                </a:lnTo>
                <a:lnTo>
                  <a:pt x="195160" y="73700"/>
                </a:lnTo>
                <a:lnTo>
                  <a:pt x="198687" y="79157"/>
                </a:lnTo>
                <a:lnTo>
                  <a:pt x="201990" y="84700"/>
                </a:lnTo>
                <a:lnTo>
                  <a:pt x="205145" y="90300"/>
                </a:lnTo>
                <a:lnTo>
                  <a:pt x="208201" y="95939"/>
                </a:lnTo>
                <a:lnTo>
                  <a:pt x="210238" y="101603"/>
                </a:lnTo>
                <a:lnTo>
                  <a:pt x="211597" y="107284"/>
                </a:lnTo>
                <a:lnTo>
                  <a:pt x="212501" y="112976"/>
                </a:lnTo>
                <a:lnTo>
                  <a:pt x="214058" y="117724"/>
                </a:lnTo>
                <a:lnTo>
                  <a:pt x="216048" y="121841"/>
                </a:lnTo>
                <a:lnTo>
                  <a:pt x="218327" y="125539"/>
                </a:lnTo>
                <a:lnTo>
                  <a:pt x="219847" y="129909"/>
                </a:lnTo>
                <a:lnTo>
                  <a:pt x="220860" y="134727"/>
                </a:lnTo>
                <a:lnTo>
                  <a:pt x="221534" y="139844"/>
                </a:lnTo>
                <a:lnTo>
                  <a:pt x="221985" y="144208"/>
                </a:lnTo>
                <a:lnTo>
                  <a:pt x="222285" y="148070"/>
                </a:lnTo>
                <a:lnTo>
                  <a:pt x="222485" y="151597"/>
                </a:lnTo>
                <a:lnTo>
                  <a:pt x="222707" y="158056"/>
                </a:lnTo>
                <a:lnTo>
                  <a:pt x="222861" y="166969"/>
                </a:lnTo>
                <a:lnTo>
                  <a:pt x="222882" y="174446"/>
                </a:lnTo>
                <a:lnTo>
                  <a:pt x="222885" y="142616"/>
                </a:lnTo>
                <a:lnTo>
                  <a:pt x="223838" y="136531"/>
                </a:lnTo>
                <a:lnTo>
                  <a:pt x="225425" y="129617"/>
                </a:lnTo>
                <a:lnTo>
                  <a:pt x="227436" y="122150"/>
                </a:lnTo>
                <a:lnTo>
                  <a:pt x="229729" y="115267"/>
                </a:lnTo>
                <a:lnTo>
                  <a:pt x="232210" y="108774"/>
                </a:lnTo>
                <a:lnTo>
                  <a:pt x="234816" y="102540"/>
                </a:lnTo>
                <a:lnTo>
                  <a:pt x="237507" y="96479"/>
                </a:lnTo>
                <a:lnTo>
                  <a:pt x="243037" y="84664"/>
                </a:lnTo>
                <a:lnTo>
                  <a:pt x="260045" y="50093"/>
                </a:lnTo>
                <a:lnTo>
                  <a:pt x="263851" y="45322"/>
                </a:lnTo>
                <a:lnTo>
                  <a:pt x="268293" y="41188"/>
                </a:lnTo>
                <a:lnTo>
                  <a:pt x="273160" y="37480"/>
                </a:lnTo>
                <a:lnTo>
                  <a:pt x="281107" y="33360"/>
                </a:lnTo>
                <a:lnTo>
                  <a:pt x="293476" y="28500"/>
                </a:lnTo>
                <a:lnTo>
                  <a:pt x="298521" y="26164"/>
                </a:lnTo>
                <a:lnTo>
                  <a:pt x="302836" y="25559"/>
                </a:lnTo>
                <a:lnTo>
                  <a:pt x="306666" y="26108"/>
                </a:lnTo>
                <a:lnTo>
                  <a:pt x="313461" y="28306"/>
                </a:lnTo>
                <a:lnTo>
                  <a:pt x="319656" y="29282"/>
                </a:lnTo>
                <a:lnTo>
                  <a:pt x="322642" y="30495"/>
                </a:lnTo>
                <a:lnTo>
                  <a:pt x="328499" y="34383"/>
                </a:lnTo>
                <a:lnTo>
                  <a:pt x="334277" y="39286"/>
                </a:lnTo>
                <a:lnTo>
                  <a:pt x="337151" y="41927"/>
                </a:lnTo>
                <a:lnTo>
                  <a:pt x="340020" y="45592"/>
                </a:lnTo>
                <a:lnTo>
                  <a:pt x="342886" y="49941"/>
                </a:lnTo>
                <a:lnTo>
                  <a:pt x="345748" y="54745"/>
                </a:lnTo>
                <a:lnTo>
                  <a:pt x="348609" y="59853"/>
                </a:lnTo>
                <a:lnTo>
                  <a:pt x="354327" y="70608"/>
                </a:lnTo>
                <a:lnTo>
                  <a:pt x="356233" y="76143"/>
                </a:lnTo>
                <a:lnTo>
                  <a:pt x="357503" y="81739"/>
                </a:lnTo>
                <a:lnTo>
                  <a:pt x="358351" y="87374"/>
                </a:lnTo>
                <a:lnTo>
                  <a:pt x="359868" y="92083"/>
                </a:lnTo>
                <a:lnTo>
                  <a:pt x="361833" y="96175"/>
                </a:lnTo>
                <a:lnTo>
                  <a:pt x="364094" y="99855"/>
                </a:lnTo>
                <a:lnTo>
                  <a:pt x="365601" y="104214"/>
                </a:lnTo>
                <a:lnTo>
                  <a:pt x="366608" y="109025"/>
                </a:lnTo>
                <a:lnTo>
                  <a:pt x="367277" y="114137"/>
                </a:lnTo>
                <a:lnTo>
                  <a:pt x="368676" y="117545"/>
                </a:lnTo>
                <a:lnTo>
                  <a:pt x="370562" y="119817"/>
                </a:lnTo>
                <a:lnTo>
                  <a:pt x="375196" y="123294"/>
                </a:lnTo>
                <a:lnTo>
                  <a:pt x="380432" y="128015"/>
                </a:lnTo>
                <a:lnTo>
                  <a:pt x="384183" y="131476"/>
                </a:lnTo>
                <a:lnTo>
                  <a:pt x="385662" y="131962"/>
                </a:lnTo>
                <a:lnTo>
                  <a:pt x="397556" y="132806"/>
                </a:lnTo>
                <a:lnTo>
                  <a:pt x="399340" y="131896"/>
                </a:lnTo>
                <a:lnTo>
                  <a:pt x="400529" y="130337"/>
                </a:lnTo>
                <a:lnTo>
                  <a:pt x="401322" y="128345"/>
                </a:lnTo>
                <a:lnTo>
                  <a:pt x="402803" y="127017"/>
                </a:lnTo>
                <a:lnTo>
                  <a:pt x="404743" y="126132"/>
                </a:lnTo>
                <a:lnTo>
                  <a:pt x="406989" y="125542"/>
                </a:lnTo>
                <a:lnTo>
                  <a:pt x="412024" y="122346"/>
                </a:lnTo>
                <a:lnTo>
                  <a:pt x="414701" y="120160"/>
                </a:lnTo>
                <a:lnTo>
                  <a:pt x="416484" y="117751"/>
                </a:lnTo>
                <a:lnTo>
                  <a:pt x="418467" y="112533"/>
                </a:lnTo>
                <a:lnTo>
                  <a:pt x="418996" y="108856"/>
                </a:lnTo>
                <a:lnTo>
                  <a:pt x="419348" y="104499"/>
                </a:lnTo>
                <a:lnTo>
                  <a:pt x="419583" y="99689"/>
                </a:lnTo>
                <a:lnTo>
                  <a:pt x="419844" y="89266"/>
                </a:lnTo>
                <a:lnTo>
                  <a:pt x="419913" y="83820"/>
                </a:lnTo>
                <a:lnTo>
                  <a:pt x="420912" y="78283"/>
                </a:lnTo>
                <a:lnTo>
                  <a:pt x="422530" y="72687"/>
                </a:lnTo>
                <a:lnTo>
                  <a:pt x="424562" y="67052"/>
                </a:lnTo>
                <a:lnTo>
                  <a:pt x="425916" y="62343"/>
                </a:lnTo>
                <a:lnTo>
                  <a:pt x="426819" y="58251"/>
                </a:lnTo>
                <a:lnTo>
                  <a:pt x="427422" y="54570"/>
                </a:lnTo>
                <a:lnTo>
                  <a:pt x="427822" y="50211"/>
                </a:lnTo>
                <a:lnTo>
                  <a:pt x="428091" y="45400"/>
                </a:lnTo>
                <a:lnTo>
                  <a:pt x="428269" y="40288"/>
                </a:lnTo>
                <a:lnTo>
                  <a:pt x="427435" y="35927"/>
                </a:lnTo>
                <a:lnTo>
                  <a:pt x="425926" y="32068"/>
                </a:lnTo>
                <a:lnTo>
                  <a:pt x="423969" y="28542"/>
                </a:lnTo>
                <a:lnTo>
                  <a:pt x="422663" y="24287"/>
                </a:lnTo>
                <a:lnTo>
                  <a:pt x="421793" y="19545"/>
                </a:lnTo>
                <a:lnTo>
                  <a:pt x="421213" y="14478"/>
                </a:lnTo>
                <a:lnTo>
                  <a:pt x="419873" y="11101"/>
                </a:lnTo>
                <a:lnTo>
                  <a:pt x="418028" y="8850"/>
                </a:lnTo>
                <a:lnTo>
                  <a:pt x="413438" y="5395"/>
                </a:lnTo>
                <a:lnTo>
                  <a:pt x="408222" y="685"/>
                </a:lnTo>
                <a:lnTo>
                  <a:pt x="405498" y="0"/>
                </a:lnTo>
                <a:lnTo>
                  <a:pt x="402729" y="497"/>
                </a:lnTo>
                <a:lnTo>
                  <a:pt x="399931" y="1780"/>
                </a:lnTo>
                <a:lnTo>
                  <a:pt x="386892" y="3586"/>
                </a:lnTo>
                <a:lnTo>
                  <a:pt x="382705" y="4792"/>
                </a:lnTo>
                <a:lnTo>
                  <a:pt x="375514" y="8672"/>
                </a:lnTo>
                <a:lnTo>
                  <a:pt x="366603" y="13571"/>
                </a:lnTo>
                <a:lnTo>
                  <a:pt x="357245" y="18924"/>
                </a:lnTo>
                <a:lnTo>
                  <a:pt x="353416" y="21685"/>
                </a:lnTo>
                <a:lnTo>
                  <a:pt x="349911" y="24478"/>
                </a:lnTo>
                <a:lnTo>
                  <a:pt x="343476" y="27581"/>
                </a:lnTo>
                <a:lnTo>
                  <a:pt x="340426" y="28409"/>
                </a:lnTo>
                <a:lnTo>
                  <a:pt x="334498" y="31868"/>
                </a:lnTo>
                <a:lnTo>
                  <a:pt x="325755" y="386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303"/>
          <p:cNvSpPr/>
          <p:nvPr/>
        </p:nvSpPr>
        <p:spPr>
          <a:xfrm>
            <a:off x="7649527" y="5231532"/>
            <a:ext cx="308611" cy="160523"/>
          </a:xfrm>
          <a:custGeom>
            <a:avLst/>
            <a:gdLst/>
            <a:ahLst/>
            <a:cxnLst/>
            <a:rect l="0" t="0" r="0" b="0"/>
            <a:pathLst>
              <a:path w="308611" h="160523">
                <a:moveTo>
                  <a:pt x="0" y="23410"/>
                </a:moveTo>
                <a:lnTo>
                  <a:pt x="4551" y="23410"/>
                </a:lnTo>
                <a:lnTo>
                  <a:pt x="5891" y="24363"/>
                </a:lnTo>
                <a:lnTo>
                  <a:pt x="6785" y="25950"/>
                </a:lnTo>
                <a:lnTo>
                  <a:pt x="7381" y="27961"/>
                </a:lnTo>
                <a:lnTo>
                  <a:pt x="10583" y="32735"/>
                </a:lnTo>
                <a:lnTo>
                  <a:pt x="12771" y="35342"/>
                </a:lnTo>
                <a:lnTo>
                  <a:pt x="14229" y="38032"/>
                </a:lnTo>
                <a:lnTo>
                  <a:pt x="15202" y="40778"/>
                </a:lnTo>
                <a:lnTo>
                  <a:pt x="15849" y="43561"/>
                </a:lnTo>
                <a:lnTo>
                  <a:pt x="17233" y="48274"/>
                </a:lnTo>
                <a:lnTo>
                  <a:pt x="21311" y="61131"/>
                </a:lnTo>
                <a:lnTo>
                  <a:pt x="23733" y="67607"/>
                </a:lnTo>
                <a:lnTo>
                  <a:pt x="26299" y="73830"/>
                </a:lnTo>
                <a:lnTo>
                  <a:pt x="28963" y="79883"/>
                </a:lnTo>
                <a:lnTo>
                  <a:pt x="30739" y="85824"/>
                </a:lnTo>
                <a:lnTo>
                  <a:pt x="31922" y="91689"/>
                </a:lnTo>
                <a:lnTo>
                  <a:pt x="32712" y="97504"/>
                </a:lnTo>
                <a:lnTo>
                  <a:pt x="33238" y="103286"/>
                </a:lnTo>
                <a:lnTo>
                  <a:pt x="33589" y="109046"/>
                </a:lnTo>
                <a:lnTo>
                  <a:pt x="33978" y="120526"/>
                </a:lnTo>
                <a:lnTo>
                  <a:pt x="34152" y="131977"/>
                </a:lnTo>
                <a:lnTo>
                  <a:pt x="35150" y="136746"/>
                </a:lnTo>
                <a:lnTo>
                  <a:pt x="36768" y="140878"/>
                </a:lnTo>
                <a:lnTo>
                  <a:pt x="38800" y="144584"/>
                </a:lnTo>
                <a:lnTo>
                  <a:pt x="40154" y="148008"/>
                </a:lnTo>
                <a:lnTo>
                  <a:pt x="41057" y="151242"/>
                </a:lnTo>
                <a:lnTo>
                  <a:pt x="42757" y="160024"/>
                </a:lnTo>
                <a:lnTo>
                  <a:pt x="50234" y="160522"/>
                </a:lnTo>
                <a:lnTo>
                  <a:pt x="50634" y="159585"/>
                </a:lnTo>
                <a:lnTo>
                  <a:pt x="51079" y="156005"/>
                </a:lnTo>
                <a:lnTo>
                  <a:pt x="51198" y="152764"/>
                </a:lnTo>
                <a:lnTo>
                  <a:pt x="51365" y="139102"/>
                </a:lnTo>
                <a:lnTo>
                  <a:pt x="51404" y="128486"/>
                </a:lnTo>
                <a:lnTo>
                  <a:pt x="53319" y="122036"/>
                </a:lnTo>
                <a:lnTo>
                  <a:pt x="56501" y="114878"/>
                </a:lnTo>
                <a:lnTo>
                  <a:pt x="70745" y="87410"/>
                </a:lnTo>
                <a:lnTo>
                  <a:pt x="73833" y="80364"/>
                </a:lnTo>
                <a:lnTo>
                  <a:pt x="76845" y="72809"/>
                </a:lnTo>
                <a:lnTo>
                  <a:pt x="79805" y="64916"/>
                </a:lnTo>
                <a:lnTo>
                  <a:pt x="82731" y="57748"/>
                </a:lnTo>
                <a:lnTo>
                  <a:pt x="85634" y="51064"/>
                </a:lnTo>
                <a:lnTo>
                  <a:pt x="88522" y="44704"/>
                </a:lnTo>
                <a:lnTo>
                  <a:pt x="91399" y="39511"/>
                </a:lnTo>
                <a:lnTo>
                  <a:pt x="94271" y="35097"/>
                </a:lnTo>
                <a:lnTo>
                  <a:pt x="97137" y="31201"/>
                </a:lnTo>
                <a:lnTo>
                  <a:pt x="100001" y="27652"/>
                </a:lnTo>
                <a:lnTo>
                  <a:pt x="102862" y="24332"/>
                </a:lnTo>
                <a:lnTo>
                  <a:pt x="105722" y="21167"/>
                </a:lnTo>
                <a:lnTo>
                  <a:pt x="108582" y="19058"/>
                </a:lnTo>
                <a:lnTo>
                  <a:pt x="114299" y="16713"/>
                </a:lnTo>
                <a:lnTo>
                  <a:pt x="122872" y="15393"/>
                </a:lnTo>
                <a:lnTo>
                  <a:pt x="125730" y="16160"/>
                </a:lnTo>
                <a:lnTo>
                  <a:pt x="131445" y="19553"/>
                </a:lnTo>
                <a:lnTo>
                  <a:pt x="133350" y="21791"/>
                </a:lnTo>
                <a:lnTo>
                  <a:pt x="134621" y="24236"/>
                </a:lnTo>
                <a:lnTo>
                  <a:pt x="135466" y="26818"/>
                </a:lnTo>
                <a:lnTo>
                  <a:pt x="136984" y="30444"/>
                </a:lnTo>
                <a:lnTo>
                  <a:pt x="138947" y="34767"/>
                </a:lnTo>
                <a:lnTo>
                  <a:pt x="141209" y="39554"/>
                </a:lnTo>
                <a:lnTo>
                  <a:pt x="142717" y="44650"/>
                </a:lnTo>
                <a:lnTo>
                  <a:pt x="143722" y="49953"/>
                </a:lnTo>
                <a:lnTo>
                  <a:pt x="144393" y="55393"/>
                </a:lnTo>
                <a:lnTo>
                  <a:pt x="145792" y="60924"/>
                </a:lnTo>
                <a:lnTo>
                  <a:pt x="147677" y="66517"/>
                </a:lnTo>
                <a:lnTo>
                  <a:pt x="149886" y="72150"/>
                </a:lnTo>
                <a:lnTo>
                  <a:pt x="151359" y="77811"/>
                </a:lnTo>
                <a:lnTo>
                  <a:pt x="152341" y="83490"/>
                </a:lnTo>
                <a:lnTo>
                  <a:pt x="152996" y="89181"/>
                </a:lnTo>
                <a:lnTo>
                  <a:pt x="153433" y="94880"/>
                </a:lnTo>
                <a:lnTo>
                  <a:pt x="153723" y="100584"/>
                </a:lnTo>
                <a:lnTo>
                  <a:pt x="154133" y="115174"/>
                </a:lnTo>
                <a:lnTo>
                  <a:pt x="154302" y="126087"/>
                </a:lnTo>
                <a:lnTo>
                  <a:pt x="154305" y="121673"/>
                </a:lnTo>
                <a:lnTo>
                  <a:pt x="155257" y="119398"/>
                </a:lnTo>
                <a:lnTo>
                  <a:pt x="156845" y="116929"/>
                </a:lnTo>
                <a:lnTo>
                  <a:pt x="158856" y="114331"/>
                </a:lnTo>
                <a:lnTo>
                  <a:pt x="161148" y="110694"/>
                </a:lnTo>
                <a:lnTo>
                  <a:pt x="163630" y="106365"/>
                </a:lnTo>
                <a:lnTo>
                  <a:pt x="166237" y="101573"/>
                </a:lnTo>
                <a:lnTo>
                  <a:pt x="168927" y="95521"/>
                </a:lnTo>
                <a:lnTo>
                  <a:pt x="171673" y="88630"/>
                </a:lnTo>
                <a:lnTo>
                  <a:pt x="174456" y="81177"/>
                </a:lnTo>
                <a:lnTo>
                  <a:pt x="176312" y="74304"/>
                </a:lnTo>
                <a:lnTo>
                  <a:pt x="177549" y="67817"/>
                </a:lnTo>
                <a:lnTo>
                  <a:pt x="178374" y="61587"/>
                </a:lnTo>
                <a:lnTo>
                  <a:pt x="180829" y="54577"/>
                </a:lnTo>
                <a:lnTo>
                  <a:pt x="184370" y="47045"/>
                </a:lnTo>
                <a:lnTo>
                  <a:pt x="188636" y="39166"/>
                </a:lnTo>
                <a:lnTo>
                  <a:pt x="193384" y="32009"/>
                </a:lnTo>
                <a:lnTo>
                  <a:pt x="198455" y="25333"/>
                </a:lnTo>
                <a:lnTo>
                  <a:pt x="203741" y="18977"/>
                </a:lnTo>
                <a:lnTo>
                  <a:pt x="208218" y="13788"/>
                </a:lnTo>
                <a:lnTo>
                  <a:pt x="212154" y="9375"/>
                </a:lnTo>
                <a:lnTo>
                  <a:pt x="215731" y="5481"/>
                </a:lnTo>
                <a:lnTo>
                  <a:pt x="219069" y="2885"/>
                </a:lnTo>
                <a:lnTo>
                  <a:pt x="225317" y="0"/>
                </a:lnTo>
                <a:lnTo>
                  <a:pt x="229268" y="184"/>
                </a:lnTo>
                <a:lnTo>
                  <a:pt x="238740" y="2927"/>
                </a:lnTo>
                <a:lnTo>
                  <a:pt x="242028" y="4992"/>
                </a:lnTo>
                <a:lnTo>
                  <a:pt x="244219" y="7321"/>
                </a:lnTo>
                <a:lnTo>
                  <a:pt x="245680" y="9827"/>
                </a:lnTo>
                <a:lnTo>
                  <a:pt x="249844" y="17691"/>
                </a:lnTo>
                <a:lnTo>
                  <a:pt x="252287" y="22455"/>
                </a:lnTo>
                <a:lnTo>
                  <a:pt x="253916" y="28489"/>
                </a:lnTo>
                <a:lnTo>
                  <a:pt x="255002" y="35368"/>
                </a:lnTo>
                <a:lnTo>
                  <a:pt x="255726" y="42812"/>
                </a:lnTo>
                <a:lnTo>
                  <a:pt x="257163" y="50632"/>
                </a:lnTo>
                <a:lnTo>
                  <a:pt x="259071" y="58703"/>
                </a:lnTo>
                <a:lnTo>
                  <a:pt x="261297" y="66941"/>
                </a:lnTo>
                <a:lnTo>
                  <a:pt x="262781" y="74339"/>
                </a:lnTo>
                <a:lnTo>
                  <a:pt x="263770" y="81175"/>
                </a:lnTo>
                <a:lnTo>
                  <a:pt x="264429" y="87637"/>
                </a:lnTo>
                <a:lnTo>
                  <a:pt x="265821" y="93851"/>
                </a:lnTo>
                <a:lnTo>
                  <a:pt x="267701" y="99898"/>
                </a:lnTo>
                <a:lnTo>
                  <a:pt x="269908" y="105835"/>
                </a:lnTo>
                <a:lnTo>
                  <a:pt x="271378" y="110745"/>
                </a:lnTo>
                <a:lnTo>
                  <a:pt x="272359" y="114971"/>
                </a:lnTo>
                <a:lnTo>
                  <a:pt x="273013" y="118741"/>
                </a:lnTo>
                <a:lnTo>
                  <a:pt x="274400" y="121254"/>
                </a:lnTo>
                <a:lnTo>
                  <a:pt x="276279" y="122929"/>
                </a:lnTo>
                <a:lnTo>
                  <a:pt x="278484" y="124046"/>
                </a:lnTo>
                <a:lnTo>
                  <a:pt x="283474" y="125287"/>
                </a:lnTo>
                <a:lnTo>
                  <a:pt x="286138" y="125618"/>
                </a:lnTo>
                <a:lnTo>
                  <a:pt x="294178" y="123446"/>
                </a:lnTo>
                <a:lnTo>
                  <a:pt x="308610" y="117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304"/>
          <p:cNvSpPr/>
          <p:nvPr/>
        </p:nvSpPr>
        <p:spPr>
          <a:xfrm>
            <a:off x="4539050" y="5769292"/>
            <a:ext cx="101530" cy="193116"/>
          </a:xfrm>
          <a:custGeom>
            <a:avLst/>
            <a:gdLst/>
            <a:ahLst/>
            <a:cxnLst/>
            <a:rect l="0" t="0" r="0" b="0"/>
            <a:pathLst>
              <a:path w="101530" h="193116">
                <a:moveTo>
                  <a:pt x="101529" y="0"/>
                </a:moveTo>
                <a:lnTo>
                  <a:pt x="85929" y="0"/>
                </a:lnTo>
                <a:lnTo>
                  <a:pt x="84462" y="953"/>
                </a:lnTo>
                <a:lnTo>
                  <a:pt x="82531" y="2540"/>
                </a:lnTo>
                <a:lnTo>
                  <a:pt x="80291" y="4551"/>
                </a:lnTo>
                <a:lnTo>
                  <a:pt x="77846" y="5891"/>
                </a:lnTo>
                <a:lnTo>
                  <a:pt x="75263" y="6785"/>
                </a:lnTo>
                <a:lnTo>
                  <a:pt x="72589" y="7381"/>
                </a:lnTo>
                <a:lnTo>
                  <a:pt x="68900" y="8731"/>
                </a:lnTo>
                <a:lnTo>
                  <a:pt x="64537" y="10583"/>
                </a:lnTo>
                <a:lnTo>
                  <a:pt x="59723" y="12770"/>
                </a:lnTo>
                <a:lnTo>
                  <a:pt x="55561" y="15182"/>
                </a:lnTo>
                <a:lnTo>
                  <a:pt x="51834" y="17741"/>
                </a:lnTo>
                <a:lnTo>
                  <a:pt x="48397" y="20400"/>
                </a:lnTo>
                <a:lnTo>
                  <a:pt x="45153" y="23125"/>
                </a:lnTo>
                <a:lnTo>
                  <a:pt x="42037" y="25894"/>
                </a:lnTo>
                <a:lnTo>
                  <a:pt x="36036" y="31511"/>
                </a:lnTo>
                <a:lnTo>
                  <a:pt x="30193" y="37183"/>
                </a:lnTo>
                <a:lnTo>
                  <a:pt x="27302" y="40981"/>
                </a:lnTo>
                <a:lnTo>
                  <a:pt x="24423" y="45418"/>
                </a:lnTo>
                <a:lnTo>
                  <a:pt x="21549" y="50281"/>
                </a:lnTo>
                <a:lnTo>
                  <a:pt x="18682" y="55428"/>
                </a:lnTo>
                <a:lnTo>
                  <a:pt x="12956" y="66227"/>
                </a:lnTo>
                <a:lnTo>
                  <a:pt x="11048" y="71774"/>
                </a:lnTo>
                <a:lnTo>
                  <a:pt x="9776" y="77377"/>
                </a:lnTo>
                <a:lnTo>
                  <a:pt x="8928" y="83017"/>
                </a:lnTo>
                <a:lnTo>
                  <a:pt x="7410" y="88682"/>
                </a:lnTo>
                <a:lnTo>
                  <a:pt x="5446" y="94364"/>
                </a:lnTo>
                <a:lnTo>
                  <a:pt x="3184" y="100057"/>
                </a:lnTo>
                <a:lnTo>
                  <a:pt x="1675" y="105757"/>
                </a:lnTo>
                <a:lnTo>
                  <a:pt x="670" y="111462"/>
                </a:lnTo>
                <a:lnTo>
                  <a:pt x="0" y="117171"/>
                </a:lnTo>
                <a:lnTo>
                  <a:pt x="505" y="123833"/>
                </a:lnTo>
                <a:lnTo>
                  <a:pt x="1795" y="131134"/>
                </a:lnTo>
                <a:lnTo>
                  <a:pt x="3607" y="138857"/>
                </a:lnTo>
                <a:lnTo>
                  <a:pt x="5768" y="144959"/>
                </a:lnTo>
                <a:lnTo>
                  <a:pt x="8161" y="149980"/>
                </a:lnTo>
                <a:lnTo>
                  <a:pt x="10709" y="154279"/>
                </a:lnTo>
                <a:lnTo>
                  <a:pt x="13360" y="159050"/>
                </a:lnTo>
                <a:lnTo>
                  <a:pt x="18845" y="169431"/>
                </a:lnTo>
                <a:lnTo>
                  <a:pt x="20689" y="173915"/>
                </a:lnTo>
                <a:lnTo>
                  <a:pt x="21919" y="177855"/>
                </a:lnTo>
                <a:lnTo>
                  <a:pt x="22738" y="181436"/>
                </a:lnTo>
                <a:lnTo>
                  <a:pt x="24237" y="183822"/>
                </a:lnTo>
                <a:lnTo>
                  <a:pt x="26188" y="185413"/>
                </a:lnTo>
                <a:lnTo>
                  <a:pt x="31850" y="188134"/>
                </a:lnTo>
                <a:lnTo>
                  <a:pt x="40716" y="192517"/>
                </a:lnTo>
                <a:lnTo>
                  <a:pt x="44794" y="193115"/>
                </a:lnTo>
                <a:lnTo>
                  <a:pt x="48466" y="192561"/>
                </a:lnTo>
                <a:lnTo>
                  <a:pt x="56652" y="189379"/>
                </a:lnTo>
                <a:lnTo>
                  <a:pt x="58276" y="188165"/>
                </a:lnTo>
                <a:lnTo>
                  <a:pt x="60311" y="186403"/>
                </a:lnTo>
                <a:lnTo>
                  <a:pt x="62621" y="184276"/>
                </a:lnTo>
                <a:lnTo>
                  <a:pt x="67726" y="179373"/>
                </a:lnTo>
                <a:lnTo>
                  <a:pt x="78766" y="168464"/>
                </a:lnTo>
                <a:lnTo>
                  <a:pt x="80639" y="165650"/>
                </a:lnTo>
                <a:lnTo>
                  <a:pt x="82720" y="159982"/>
                </a:lnTo>
                <a:lnTo>
                  <a:pt x="84227" y="156185"/>
                </a:lnTo>
                <a:lnTo>
                  <a:pt x="86185" y="151748"/>
                </a:lnTo>
                <a:lnTo>
                  <a:pt x="88442" y="146885"/>
                </a:lnTo>
                <a:lnTo>
                  <a:pt x="89948" y="142691"/>
                </a:lnTo>
                <a:lnTo>
                  <a:pt x="90950" y="138943"/>
                </a:lnTo>
                <a:lnTo>
                  <a:pt x="91620" y="135491"/>
                </a:lnTo>
                <a:lnTo>
                  <a:pt x="92065" y="131285"/>
                </a:lnTo>
                <a:lnTo>
                  <a:pt x="92363" y="126576"/>
                </a:lnTo>
                <a:lnTo>
                  <a:pt x="92561" y="121531"/>
                </a:lnTo>
                <a:lnTo>
                  <a:pt x="92781" y="110847"/>
                </a:lnTo>
                <a:lnTo>
                  <a:pt x="92923" y="88465"/>
                </a:lnTo>
                <a:lnTo>
                  <a:pt x="91981" y="83742"/>
                </a:lnTo>
                <a:lnTo>
                  <a:pt x="90401" y="79640"/>
                </a:lnTo>
                <a:lnTo>
                  <a:pt x="88396" y="75954"/>
                </a:lnTo>
                <a:lnTo>
                  <a:pt x="87059" y="72544"/>
                </a:lnTo>
                <a:lnTo>
                  <a:pt x="86168" y="69317"/>
                </a:lnTo>
                <a:lnTo>
                  <a:pt x="85573" y="66214"/>
                </a:lnTo>
                <a:lnTo>
                  <a:pt x="84224" y="63193"/>
                </a:lnTo>
                <a:lnTo>
                  <a:pt x="82373" y="60226"/>
                </a:lnTo>
                <a:lnTo>
                  <a:pt x="80186" y="57296"/>
                </a:lnTo>
                <a:lnTo>
                  <a:pt x="77775" y="54390"/>
                </a:lnTo>
                <a:lnTo>
                  <a:pt x="75216" y="51500"/>
                </a:lnTo>
                <a:lnTo>
                  <a:pt x="68816" y="44569"/>
                </a:lnTo>
                <a:lnTo>
                  <a:pt x="67337" y="44000"/>
                </a:lnTo>
                <a:lnTo>
                  <a:pt x="65400" y="43621"/>
                </a:lnTo>
                <a:lnTo>
                  <a:pt x="63156" y="43369"/>
                </a:lnTo>
                <a:lnTo>
                  <a:pt x="60707" y="43200"/>
                </a:lnTo>
                <a:lnTo>
                  <a:pt x="58122" y="43088"/>
                </a:lnTo>
                <a:lnTo>
                  <a:pt x="52710" y="42962"/>
                </a:lnTo>
                <a:lnTo>
                  <a:pt x="38633" y="42876"/>
                </a:lnTo>
                <a:lnTo>
                  <a:pt x="35786" y="43824"/>
                </a:lnTo>
                <a:lnTo>
                  <a:pt x="32935" y="45409"/>
                </a:lnTo>
                <a:lnTo>
                  <a:pt x="24377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305"/>
          <p:cNvSpPr/>
          <p:nvPr/>
        </p:nvSpPr>
        <p:spPr>
          <a:xfrm>
            <a:off x="4666297" y="5760872"/>
            <a:ext cx="351474" cy="214008"/>
          </a:xfrm>
          <a:custGeom>
            <a:avLst/>
            <a:gdLst/>
            <a:ahLst/>
            <a:cxnLst/>
            <a:rect l="0" t="0" r="0" b="0"/>
            <a:pathLst>
              <a:path w="351474" h="214008">
                <a:moveTo>
                  <a:pt x="0" y="8420"/>
                </a:moveTo>
                <a:lnTo>
                  <a:pt x="4551" y="8420"/>
                </a:lnTo>
                <a:lnTo>
                  <a:pt x="6844" y="9373"/>
                </a:lnTo>
                <a:lnTo>
                  <a:pt x="15600" y="15801"/>
                </a:lnTo>
                <a:lnTo>
                  <a:pt x="25789" y="21190"/>
                </a:lnTo>
                <a:lnTo>
                  <a:pt x="28623" y="23602"/>
                </a:lnTo>
                <a:lnTo>
                  <a:pt x="30512" y="26161"/>
                </a:lnTo>
                <a:lnTo>
                  <a:pt x="31771" y="28820"/>
                </a:lnTo>
                <a:lnTo>
                  <a:pt x="38251" y="34314"/>
                </a:lnTo>
                <a:lnTo>
                  <a:pt x="42645" y="37113"/>
                </a:lnTo>
                <a:lnTo>
                  <a:pt x="46528" y="40883"/>
                </a:lnTo>
                <a:lnTo>
                  <a:pt x="50069" y="45303"/>
                </a:lnTo>
                <a:lnTo>
                  <a:pt x="53381" y="50153"/>
                </a:lnTo>
                <a:lnTo>
                  <a:pt x="56543" y="55292"/>
                </a:lnTo>
                <a:lnTo>
                  <a:pt x="59602" y="60623"/>
                </a:lnTo>
                <a:lnTo>
                  <a:pt x="65543" y="71627"/>
                </a:lnTo>
                <a:lnTo>
                  <a:pt x="79986" y="99905"/>
                </a:lnTo>
                <a:lnTo>
                  <a:pt x="81899" y="105605"/>
                </a:lnTo>
                <a:lnTo>
                  <a:pt x="83175" y="111310"/>
                </a:lnTo>
                <a:lnTo>
                  <a:pt x="84025" y="117018"/>
                </a:lnTo>
                <a:lnTo>
                  <a:pt x="84592" y="123681"/>
                </a:lnTo>
                <a:lnTo>
                  <a:pt x="84969" y="130981"/>
                </a:lnTo>
                <a:lnTo>
                  <a:pt x="85389" y="145759"/>
                </a:lnTo>
                <a:lnTo>
                  <a:pt x="85696" y="181540"/>
                </a:lnTo>
                <a:lnTo>
                  <a:pt x="85712" y="189503"/>
                </a:lnTo>
                <a:lnTo>
                  <a:pt x="84764" y="192959"/>
                </a:lnTo>
                <a:lnTo>
                  <a:pt x="81170" y="199340"/>
                </a:lnTo>
                <a:lnTo>
                  <a:pt x="78938" y="205351"/>
                </a:lnTo>
                <a:lnTo>
                  <a:pt x="77184" y="214007"/>
                </a:lnTo>
                <a:lnTo>
                  <a:pt x="77153" y="172770"/>
                </a:lnTo>
                <a:lnTo>
                  <a:pt x="78105" y="166564"/>
                </a:lnTo>
                <a:lnTo>
                  <a:pt x="79693" y="159570"/>
                </a:lnTo>
                <a:lnTo>
                  <a:pt x="81703" y="152049"/>
                </a:lnTo>
                <a:lnTo>
                  <a:pt x="83997" y="145130"/>
                </a:lnTo>
                <a:lnTo>
                  <a:pt x="86478" y="138613"/>
                </a:lnTo>
                <a:lnTo>
                  <a:pt x="89084" y="132362"/>
                </a:lnTo>
                <a:lnTo>
                  <a:pt x="90822" y="126291"/>
                </a:lnTo>
                <a:lnTo>
                  <a:pt x="91981" y="120338"/>
                </a:lnTo>
                <a:lnTo>
                  <a:pt x="92753" y="114465"/>
                </a:lnTo>
                <a:lnTo>
                  <a:pt x="95173" y="108644"/>
                </a:lnTo>
                <a:lnTo>
                  <a:pt x="98691" y="102859"/>
                </a:lnTo>
                <a:lnTo>
                  <a:pt x="102942" y="97097"/>
                </a:lnTo>
                <a:lnTo>
                  <a:pt x="106728" y="92303"/>
                </a:lnTo>
                <a:lnTo>
                  <a:pt x="110204" y="88154"/>
                </a:lnTo>
                <a:lnTo>
                  <a:pt x="113475" y="84436"/>
                </a:lnTo>
                <a:lnTo>
                  <a:pt x="116607" y="80053"/>
                </a:lnTo>
                <a:lnTo>
                  <a:pt x="119648" y="75225"/>
                </a:lnTo>
                <a:lnTo>
                  <a:pt x="122628" y="70102"/>
                </a:lnTo>
                <a:lnTo>
                  <a:pt x="125567" y="66686"/>
                </a:lnTo>
                <a:lnTo>
                  <a:pt x="128479" y="64409"/>
                </a:lnTo>
                <a:lnTo>
                  <a:pt x="134254" y="60927"/>
                </a:lnTo>
                <a:lnTo>
                  <a:pt x="139996" y="56204"/>
                </a:lnTo>
                <a:lnTo>
                  <a:pt x="143813" y="55516"/>
                </a:lnTo>
                <a:lnTo>
                  <a:pt x="153135" y="57292"/>
                </a:lnTo>
                <a:lnTo>
                  <a:pt x="161088" y="58716"/>
                </a:lnTo>
                <a:lnTo>
                  <a:pt x="164542" y="59096"/>
                </a:lnTo>
                <a:lnTo>
                  <a:pt x="167797" y="60301"/>
                </a:lnTo>
                <a:lnTo>
                  <a:pt x="173954" y="64181"/>
                </a:lnTo>
                <a:lnTo>
                  <a:pt x="179866" y="69081"/>
                </a:lnTo>
                <a:lnTo>
                  <a:pt x="182775" y="71720"/>
                </a:lnTo>
                <a:lnTo>
                  <a:pt x="185668" y="75385"/>
                </a:lnTo>
                <a:lnTo>
                  <a:pt x="188548" y="79733"/>
                </a:lnTo>
                <a:lnTo>
                  <a:pt x="191421" y="84537"/>
                </a:lnTo>
                <a:lnTo>
                  <a:pt x="194289" y="88693"/>
                </a:lnTo>
                <a:lnTo>
                  <a:pt x="197154" y="92415"/>
                </a:lnTo>
                <a:lnTo>
                  <a:pt x="200016" y="95849"/>
                </a:lnTo>
                <a:lnTo>
                  <a:pt x="203196" y="102205"/>
                </a:lnTo>
                <a:lnTo>
                  <a:pt x="204044" y="105233"/>
                </a:lnTo>
                <a:lnTo>
                  <a:pt x="206514" y="108205"/>
                </a:lnTo>
                <a:lnTo>
                  <a:pt x="214339" y="114046"/>
                </a:lnTo>
                <a:lnTo>
                  <a:pt x="217188" y="116938"/>
                </a:lnTo>
                <a:lnTo>
                  <a:pt x="219087" y="119818"/>
                </a:lnTo>
                <a:lnTo>
                  <a:pt x="220353" y="122690"/>
                </a:lnTo>
                <a:lnTo>
                  <a:pt x="222149" y="124605"/>
                </a:lnTo>
                <a:lnTo>
                  <a:pt x="224300" y="125882"/>
                </a:lnTo>
                <a:lnTo>
                  <a:pt x="229229" y="127300"/>
                </a:lnTo>
                <a:lnTo>
                  <a:pt x="240154" y="128211"/>
                </a:lnTo>
                <a:lnTo>
                  <a:pt x="248639" y="128369"/>
                </a:lnTo>
                <a:lnTo>
                  <a:pt x="251484" y="128391"/>
                </a:lnTo>
                <a:lnTo>
                  <a:pt x="254334" y="127453"/>
                </a:lnTo>
                <a:lnTo>
                  <a:pt x="260040" y="123871"/>
                </a:lnTo>
                <a:lnTo>
                  <a:pt x="265751" y="119105"/>
                </a:lnTo>
                <a:lnTo>
                  <a:pt x="271464" y="113810"/>
                </a:lnTo>
                <a:lnTo>
                  <a:pt x="280036" y="105476"/>
                </a:lnTo>
                <a:lnTo>
                  <a:pt x="294322" y="91275"/>
                </a:lnTo>
                <a:lnTo>
                  <a:pt x="296228" y="87469"/>
                </a:lnTo>
                <a:lnTo>
                  <a:pt x="297498" y="83027"/>
                </a:lnTo>
                <a:lnTo>
                  <a:pt x="298344" y="78161"/>
                </a:lnTo>
                <a:lnTo>
                  <a:pt x="299861" y="73964"/>
                </a:lnTo>
                <a:lnTo>
                  <a:pt x="301825" y="70213"/>
                </a:lnTo>
                <a:lnTo>
                  <a:pt x="304087" y="66761"/>
                </a:lnTo>
                <a:lnTo>
                  <a:pt x="305595" y="62554"/>
                </a:lnTo>
                <a:lnTo>
                  <a:pt x="306600" y="57844"/>
                </a:lnTo>
                <a:lnTo>
                  <a:pt x="307269" y="52800"/>
                </a:lnTo>
                <a:lnTo>
                  <a:pt x="308669" y="47531"/>
                </a:lnTo>
                <a:lnTo>
                  <a:pt x="310554" y="42115"/>
                </a:lnTo>
                <a:lnTo>
                  <a:pt x="312764" y="36598"/>
                </a:lnTo>
                <a:lnTo>
                  <a:pt x="314237" y="31968"/>
                </a:lnTo>
                <a:lnTo>
                  <a:pt x="315219" y="27928"/>
                </a:lnTo>
                <a:lnTo>
                  <a:pt x="315873" y="24283"/>
                </a:lnTo>
                <a:lnTo>
                  <a:pt x="316601" y="17693"/>
                </a:lnTo>
                <a:lnTo>
                  <a:pt x="316795" y="14602"/>
                </a:lnTo>
                <a:lnTo>
                  <a:pt x="315971" y="11589"/>
                </a:lnTo>
                <a:lnTo>
                  <a:pt x="312517" y="5701"/>
                </a:lnTo>
                <a:lnTo>
                  <a:pt x="310262" y="3750"/>
                </a:lnTo>
                <a:lnTo>
                  <a:pt x="307806" y="2449"/>
                </a:lnTo>
                <a:lnTo>
                  <a:pt x="302538" y="1004"/>
                </a:lnTo>
                <a:lnTo>
                  <a:pt x="294217" y="190"/>
                </a:lnTo>
                <a:lnTo>
                  <a:pt x="288561" y="0"/>
                </a:lnTo>
                <a:lnTo>
                  <a:pt x="285718" y="902"/>
                </a:lnTo>
                <a:lnTo>
                  <a:pt x="280021" y="4443"/>
                </a:lnTo>
                <a:lnTo>
                  <a:pt x="274314" y="9193"/>
                </a:lnTo>
                <a:lnTo>
                  <a:pt x="268602" y="14478"/>
                </a:lnTo>
                <a:lnTo>
                  <a:pt x="262888" y="20003"/>
                </a:lnTo>
                <a:lnTo>
                  <a:pt x="260032" y="23762"/>
                </a:lnTo>
                <a:lnTo>
                  <a:pt x="257174" y="28173"/>
                </a:lnTo>
                <a:lnTo>
                  <a:pt x="254317" y="33018"/>
                </a:lnTo>
                <a:lnTo>
                  <a:pt x="252412" y="38155"/>
                </a:lnTo>
                <a:lnTo>
                  <a:pt x="251142" y="43483"/>
                </a:lnTo>
                <a:lnTo>
                  <a:pt x="250296" y="48940"/>
                </a:lnTo>
                <a:lnTo>
                  <a:pt x="248779" y="54484"/>
                </a:lnTo>
                <a:lnTo>
                  <a:pt x="246815" y="60084"/>
                </a:lnTo>
                <a:lnTo>
                  <a:pt x="244553" y="65723"/>
                </a:lnTo>
                <a:lnTo>
                  <a:pt x="242093" y="71387"/>
                </a:lnTo>
                <a:lnTo>
                  <a:pt x="236819" y="82760"/>
                </a:lnTo>
                <a:lnTo>
                  <a:pt x="235032" y="89413"/>
                </a:lnTo>
                <a:lnTo>
                  <a:pt x="233841" y="96705"/>
                </a:lnTo>
                <a:lnTo>
                  <a:pt x="233046" y="104425"/>
                </a:lnTo>
                <a:lnTo>
                  <a:pt x="232517" y="111475"/>
                </a:lnTo>
                <a:lnTo>
                  <a:pt x="232164" y="118081"/>
                </a:lnTo>
                <a:lnTo>
                  <a:pt x="231667" y="133940"/>
                </a:lnTo>
                <a:lnTo>
                  <a:pt x="231597" y="137820"/>
                </a:lnTo>
                <a:lnTo>
                  <a:pt x="232503" y="142311"/>
                </a:lnTo>
                <a:lnTo>
                  <a:pt x="234060" y="147211"/>
                </a:lnTo>
                <a:lnTo>
                  <a:pt x="238851" y="159661"/>
                </a:lnTo>
                <a:lnTo>
                  <a:pt x="240196" y="160682"/>
                </a:lnTo>
                <a:lnTo>
                  <a:pt x="242046" y="161363"/>
                </a:lnTo>
                <a:lnTo>
                  <a:pt x="244231" y="161817"/>
                </a:lnTo>
                <a:lnTo>
                  <a:pt x="249200" y="164862"/>
                </a:lnTo>
                <a:lnTo>
                  <a:pt x="251859" y="167007"/>
                </a:lnTo>
                <a:lnTo>
                  <a:pt x="254583" y="168437"/>
                </a:lnTo>
                <a:lnTo>
                  <a:pt x="260151" y="170026"/>
                </a:lnTo>
                <a:lnTo>
                  <a:pt x="263921" y="169498"/>
                </a:lnTo>
                <a:lnTo>
                  <a:pt x="273191" y="166370"/>
                </a:lnTo>
                <a:lnTo>
                  <a:pt x="281121" y="161805"/>
                </a:lnTo>
                <a:lnTo>
                  <a:pt x="288773" y="156601"/>
                </a:lnTo>
                <a:lnTo>
                  <a:pt x="298523" y="151113"/>
                </a:lnTo>
                <a:lnTo>
                  <a:pt x="304743" y="148316"/>
                </a:lnTo>
                <a:lnTo>
                  <a:pt x="311747" y="145500"/>
                </a:lnTo>
                <a:lnTo>
                  <a:pt x="319274" y="142669"/>
                </a:lnTo>
                <a:lnTo>
                  <a:pt x="330177" y="136983"/>
                </a:lnTo>
                <a:lnTo>
                  <a:pt x="338198" y="131282"/>
                </a:lnTo>
                <a:lnTo>
                  <a:pt x="341670" y="128428"/>
                </a:lnTo>
                <a:lnTo>
                  <a:pt x="351473" y="119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306"/>
          <p:cNvSpPr/>
          <p:nvPr/>
        </p:nvSpPr>
        <p:spPr>
          <a:xfrm>
            <a:off x="5240654" y="5803582"/>
            <a:ext cx="17147" cy="325756"/>
          </a:xfrm>
          <a:custGeom>
            <a:avLst/>
            <a:gdLst/>
            <a:ahLst/>
            <a:cxnLst/>
            <a:rect l="0" t="0" r="0" b="0"/>
            <a:pathLst>
              <a:path w="17147" h="325756">
                <a:moveTo>
                  <a:pt x="0" y="0"/>
                </a:moveTo>
                <a:lnTo>
                  <a:pt x="0" y="32332"/>
                </a:lnTo>
                <a:lnTo>
                  <a:pt x="953" y="37747"/>
                </a:lnTo>
                <a:lnTo>
                  <a:pt x="2541" y="43262"/>
                </a:lnTo>
                <a:lnTo>
                  <a:pt x="4551" y="48844"/>
                </a:lnTo>
                <a:lnTo>
                  <a:pt x="5892" y="56375"/>
                </a:lnTo>
                <a:lnTo>
                  <a:pt x="6786" y="65206"/>
                </a:lnTo>
                <a:lnTo>
                  <a:pt x="7382" y="74903"/>
                </a:lnTo>
                <a:lnTo>
                  <a:pt x="8043" y="95838"/>
                </a:lnTo>
                <a:lnTo>
                  <a:pt x="8503" y="152603"/>
                </a:lnTo>
                <a:lnTo>
                  <a:pt x="8573" y="309468"/>
                </a:lnTo>
                <a:lnTo>
                  <a:pt x="9526" y="312992"/>
                </a:lnTo>
                <a:lnTo>
                  <a:pt x="11113" y="316294"/>
                </a:lnTo>
                <a:lnTo>
                  <a:pt x="17146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307"/>
          <p:cNvSpPr/>
          <p:nvPr/>
        </p:nvSpPr>
        <p:spPr>
          <a:xfrm>
            <a:off x="5189220" y="5744915"/>
            <a:ext cx="171258" cy="174948"/>
          </a:xfrm>
          <a:custGeom>
            <a:avLst/>
            <a:gdLst/>
            <a:ahLst/>
            <a:cxnLst/>
            <a:rect l="0" t="0" r="0" b="0"/>
            <a:pathLst>
              <a:path w="171258" h="174948">
                <a:moveTo>
                  <a:pt x="0" y="67239"/>
                </a:moveTo>
                <a:lnTo>
                  <a:pt x="0" y="54469"/>
                </a:lnTo>
                <a:lnTo>
                  <a:pt x="952" y="52059"/>
                </a:lnTo>
                <a:lnTo>
                  <a:pt x="4550" y="46840"/>
                </a:lnTo>
                <a:lnTo>
                  <a:pt x="6843" y="44115"/>
                </a:lnTo>
                <a:lnTo>
                  <a:pt x="9324" y="41346"/>
                </a:lnTo>
                <a:lnTo>
                  <a:pt x="14622" y="35729"/>
                </a:lnTo>
                <a:lnTo>
                  <a:pt x="20151" y="30057"/>
                </a:lnTo>
                <a:lnTo>
                  <a:pt x="24864" y="27211"/>
                </a:lnTo>
                <a:lnTo>
                  <a:pt x="30864" y="24362"/>
                </a:lnTo>
                <a:lnTo>
                  <a:pt x="37720" y="21509"/>
                </a:lnTo>
                <a:lnTo>
                  <a:pt x="43245" y="18655"/>
                </a:lnTo>
                <a:lnTo>
                  <a:pt x="47879" y="15800"/>
                </a:lnTo>
                <a:lnTo>
                  <a:pt x="51922" y="12944"/>
                </a:lnTo>
                <a:lnTo>
                  <a:pt x="56522" y="11040"/>
                </a:lnTo>
                <a:lnTo>
                  <a:pt x="61493" y="9771"/>
                </a:lnTo>
                <a:lnTo>
                  <a:pt x="66713" y="8924"/>
                </a:lnTo>
                <a:lnTo>
                  <a:pt x="72098" y="7408"/>
                </a:lnTo>
                <a:lnTo>
                  <a:pt x="77593" y="5444"/>
                </a:lnTo>
                <a:lnTo>
                  <a:pt x="83161" y="3183"/>
                </a:lnTo>
                <a:lnTo>
                  <a:pt x="88778" y="1675"/>
                </a:lnTo>
                <a:lnTo>
                  <a:pt x="94428" y="670"/>
                </a:lnTo>
                <a:lnTo>
                  <a:pt x="100099" y="0"/>
                </a:lnTo>
                <a:lnTo>
                  <a:pt x="105785" y="506"/>
                </a:lnTo>
                <a:lnTo>
                  <a:pt x="111481" y="1795"/>
                </a:lnTo>
                <a:lnTo>
                  <a:pt x="117183" y="3608"/>
                </a:lnTo>
                <a:lnTo>
                  <a:pt x="122889" y="5768"/>
                </a:lnTo>
                <a:lnTo>
                  <a:pt x="128598" y="8161"/>
                </a:lnTo>
                <a:lnTo>
                  <a:pt x="134310" y="10709"/>
                </a:lnTo>
                <a:lnTo>
                  <a:pt x="145736" y="16080"/>
                </a:lnTo>
                <a:lnTo>
                  <a:pt x="151449" y="18845"/>
                </a:lnTo>
                <a:lnTo>
                  <a:pt x="156211" y="21642"/>
                </a:lnTo>
                <a:lnTo>
                  <a:pt x="160338" y="24459"/>
                </a:lnTo>
                <a:lnTo>
                  <a:pt x="164042" y="27289"/>
                </a:lnTo>
                <a:lnTo>
                  <a:pt x="166511" y="31081"/>
                </a:lnTo>
                <a:lnTo>
                  <a:pt x="168158" y="35514"/>
                </a:lnTo>
                <a:lnTo>
                  <a:pt x="169255" y="40374"/>
                </a:lnTo>
                <a:lnTo>
                  <a:pt x="169986" y="45519"/>
                </a:lnTo>
                <a:lnTo>
                  <a:pt x="170474" y="50854"/>
                </a:lnTo>
                <a:lnTo>
                  <a:pt x="170799" y="56316"/>
                </a:lnTo>
                <a:lnTo>
                  <a:pt x="171161" y="70005"/>
                </a:lnTo>
                <a:lnTo>
                  <a:pt x="171257" y="77656"/>
                </a:lnTo>
                <a:lnTo>
                  <a:pt x="170369" y="84661"/>
                </a:lnTo>
                <a:lnTo>
                  <a:pt x="168824" y="91237"/>
                </a:lnTo>
                <a:lnTo>
                  <a:pt x="166842" y="97526"/>
                </a:lnTo>
                <a:lnTo>
                  <a:pt x="164567" y="103622"/>
                </a:lnTo>
                <a:lnTo>
                  <a:pt x="162099" y="109593"/>
                </a:lnTo>
                <a:lnTo>
                  <a:pt x="159501" y="115477"/>
                </a:lnTo>
                <a:lnTo>
                  <a:pt x="157769" y="121306"/>
                </a:lnTo>
                <a:lnTo>
                  <a:pt x="156614" y="127096"/>
                </a:lnTo>
                <a:lnTo>
                  <a:pt x="155844" y="132861"/>
                </a:lnTo>
                <a:lnTo>
                  <a:pt x="153426" y="137658"/>
                </a:lnTo>
                <a:lnTo>
                  <a:pt x="149909" y="141807"/>
                </a:lnTo>
                <a:lnTo>
                  <a:pt x="145659" y="145527"/>
                </a:lnTo>
                <a:lnTo>
                  <a:pt x="138397" y="152199"/>
                </a:lnTo>
                <a:lnTo>
                  <a:pt x="135127" y="155311"/>
                </a:lnTo>
                <a:lnTo>
                  <a:pt x="131042" y="158339"/>
                </a:lnTo>
                <a:lnTo>
                  <a:pt x="126414" y="161310"/>
                </a:lnTo>
                <a:lnTo>
                  <a:pt x="121423" y="164243"/>
                </a:lnTo>
                <a:lnTo>
                  <a:pt x="117144" y="166199"/>
                </a:lnTo>
                <a:lnTo>
                  <a:pt x="113338" y="167502"/>
                </a:lnTo>
                <a:lnTo>
                  <a:pt x="109849" y="168372"/>
                </a:lnTo>
                <a:lnTo>
                  <a:pt x="106570" y="168951"/>
                </a:lnTo>
                <a:lnTo>
                  <a:pt x="103431" y="169337"/>
                </a:lnTo>
                <a:lnTo>
                  <a:pt x="100387" y="169595"/>
                </a:lnTo>
                <a:lnTo>
                  <a:pt x="98357" y="170719"/>
                </a:lnTo>
                <a:lnTo>
                  <a:pt x="97004" y="172421"/>
                </a:lnTo>
                <a:lnTo>
                  <a:pt x="96101" y="174508"/>
                </a:lnTo>
                <a:lnTo>
                  <a:pt x="94548" y="174947"/>
                </a:lnTo>
                <a:lnTo>
                  <a:pt x="92559" y="174287"/>
                </a:lnTo>
                <a:lnTo>
                  <a:pt x="90281" y="172895"/>
                </a:lnTo>
                <a:lnTo>
                  <a:pt x="85209" y="171347"/>
                </a:lnTo>
                <a:lnTo>
                  <a:pt x="78744" y="170354"/>
                </a:lnTo>
                <a:lnTo>
                  <a:pt x="78213" y="169320"/>
                </a:lnTo>
                <a:lnTo>
                  <a:pt x="77467" y="164267"/>
                </a:lnTo>
                <a:lnTo>
                  <a:pt x="77152" y="1615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308"/>
          <p:cNvSpPr/>
          <p:nvPr/>
        </p:nvSpPr>
        <p:spPr>
          <a:xfrm>
            <a:off x="5446395" y="5589270"/>
            <a:ext cx="60008" cy="411481"/>
          </a:xfrm>
          <a:custGeom>
            <a:avLst/>
            <a:gdLst/>
            <a:ahLst/>
            <a:cxnLst/>
            <a:rect l="0" t="0" r="0" b="0"/>
            <a:pathLst>
              <a:path w="60008" h="411481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2540" y="8042"/>
                </a:lnTo>
                <a:lnTo>
                  <a:pt x="4550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7381" y="13019"/>
                </a:lnTo>
                <a:lnTo>
                  <a:pt x="8730" y="15346"/>
                </a:lnTo>
                <a:lnTo>
                  <a:pt x="10583" y="17851"/>
                </a:lnTo>
                <a:lnTo>
                  <a:pt x="12770" y="20473"/>
                </a:lnTo>
                <a:lnTo>
                  <a:pt x="14228" y="24126"/>
                </a:lnTo>
                <a:lnTo>
                  <a:pt x="17233" y="39322"/>
                </a:lnTo>
                <a:lnTo>
                  <a:pt x="19108" y="46217"/>
                </a:lnTo>
                <a:lnTo>
                  <a:pt x="21311" y="53671"/>
                </a:lnTo>
                <a:lnTo>
                  <a:pt x="22780" y="61498"/>
                </a:lnTo>
                <a:lnTo>
                  <a:pt x="23759" y="69574"/>
                </a:lnTo>
                <a:lnTo>
                  <a:pt x="24412" y="77815"/>
                </a:lnTo>
                <a:lnTo>
                  <a:pt x="24847" y="86166"/>
                </a:lnTo>
                <a:lnTo>
                  <a:pt x="25330" y="103066"/>
                </a:lnTo>
                <a:lnTo>
                  <a:pt x="25714" y="242828"/>
                </a:lnTo>
                <a:lnTo>
                  <a:pt x="26668" y="254278"/>
                </a:lnTo>
                <a:lnTo>
                  <a:pt x="28256" y="265721"/>
                </a:lnTo>
                <a:lnTo>
                  <a:pt x="30267" y="277160"/>
                </a:lnTo>
                <a:lnTo>
                  <a:pt x="32560" y="288596"/>
                </a:lnTo>
                <a:lnTo>
                  <a:pt x="37648" y="311462"/>
                </a:lnTo>
                <a:lnTo>
                  <a:pt x="39387" y="320989"/>
                </a:lnTo>
                <a:lnTo>
                  <a:pt x="40545" y="329245"/>
                </a:lnTo>
                <a:lnTo>
                  <a:pt x="41318" y="336654"/>
                </a:lnTo>
                <a:lnTo>
                  <a:pt x="41832" y="344451"/>
                </a:lnTo>
                <a:lnTo>
                  <a:pt x="42176" y="352506"/>
                </a:lnTo>
                <a:lnTo>
                  <a:pt x="42404" y="360734"/>
                </a:lnTo>
                <a:lnTo>
                  <a:pt x="43509" y="368124"/>
                </a:lnTo>
                <a:lnTo>
                  <a:pt x="45199" y="374956"/>
                </a:lnTo>
                <a:lnTo>
                  <a:pt x="47277" y="381416"/>
                </a:lnTo>
                <a:lnTo>
                  <a:pt x="48663" y="386674"/>
                </a:lnTo>
                <a:lnTo>
                  <a:pt x="50203" y="395058"/>
                </a:lnTo>
                <a:lnTo>
                  <a:pt x="51070" y="400581"/>
                </a:lnTo>
                <a:lnTo>
                  <a:pt x="52144" y="402309"/>
                </a:lnTo>
                <a:lnTo>
                  <a:pt x="53813" y="404414"/>
                </a:lnTo>
                <a:lnTo>
                  <a:pt x="60007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309"/>
          <p:cNvSpPr/>
          <p:nvPr/>
        </p:nvSpPr>
        <p:spPr>
          <a:xfrm>
            <a:off x="5420782" y="5786437"/>
            <a:ext cx="214209" cy="42864"/>
          </a:xfrm>
          <a:custGeom>
            <a:avLst/>
            <a:gdLst/>
            <a:ahLst/>
            <a:cxnLst/>
            <a:rect l="0" t="0" r="0" b="0"/>
            <a:pathLst>
              <a:path w="214209" h="42864">
                <a:moveTo>
                  <a:pt x="8468" y="42863"/>
                </a:moveTo>
                <a:lnTo>
                  <a:pt x="0" y="42863"/>
                </a:lnTo>
                <a:lnTo>
                  <a:pt x="4477" y="42863"/>
                </a:lnTo>
                <a:lnTo>
                  <a:pt x="5808" y="41910"/>
                </a:lnTo>
                <a:lnTo>
                  <a:pt x="6694" y="40323"/>
                </a:lnTo>
                <a:lnTo>
                  <a:pt x="7285" y="38312"/>
                </a:lnTo>
                <a:lnTo>
                  <a:pt x="8632" y="36971"/>
                </a:lnTo>
                <a:lnTo>
                  <a:pt x="10482" y="36077"/>
                </a:lnTo>
                <a:lnTo>
                  <a:pt x="12668" y="35482"/>
                </a:lnTo>
                <a:lnTo>
                  <a:pt x="16031" y="35084"/>
                </a:lnTo>
                <a:lnTo>
                  <a:pt x="20177" y="34820"/>
                </a:lnTo>
                <a:lnTo>
                  <a:pt x="24846" y="34643"/>
                </a:lnTo>
                <a:lnTo>
                  <a:pt x="28912" y="33573"/>
                </a:lnTo>
                <a:lnTo>
                  <a:pt x="32575" y="31907"/>
                </a:lnTo>
                <a:lnTo>
                  <a:pt x="35969" y="29844"/>
                </a:lnTo>
                <a:lnTo>
                  <a:pt x="41090" y="27516"/>
                </a:lnTo>
                <a:lnTo>
                  <a:pt x="47360" y="25012"/>
                </a:lnTo>
                <a:lnTo>
                  <a:pt x="54399" y="22389"/>
                </a:lnTo>
                <a:lnTo>
                  <a:pt x="60996" y="20641"/>
                </a:lnTo>
                <a:lnTo>
                  <a:pt x="67299" y="19476"/>
                </a:lnTo>
                <a:lnTo>
                  <a:pt x="73406" y="18699"/>
                </a:lnTo>
                <a:lnTo>
                  <a:pt x="80335" y="17229"/>
                </a:lnTo>
                <a:lnTo>
                  <a:pt x="87812" y="15296"/>
                </a:lnTo>
                <a:lnTo>
                  <a:pt x="95653" y="13055"/>
                </a:lnTo>
                <a:lnTo>
                  <a:pt x="103739" y="11561"/>
                </a:lnTo>
                <a:lnTo>
                  <a:pt x="111987" y="10565"/>
                </a:lnTo>
                <a:lnTo>
                  <a:pt x="120343" y="9901"/>
                </a:lnTo>
                <a:lnTo>
                  <a:pt x="129724" y="8506"/>
                </a:lnTo>
                <a:lnTo>
                  <a:pt x="139787" y="6623"/>
                </a:lnTo>
                <a:lnTo>
                  <a:pt x="150307" y="4416"/>
                </a:lnTo>
                <a:lnTo>
                  <a:pt x="160177" y="2944"/>
                </a:lnTo>
                <a:lnTo>
                  <a:pt x="169615" y="1963"/>
                </a:lnTo>
                <a:lnTo>
                  <a:pt x="178764" y="1308"/>
                </a:lnTo>
                <a:lnTo>
                  <a:pt x="186769" y="872"/>
                </a:lnTo>
                <a:lnTo>
                  <a:pt x="2142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310"/>
          <p:cNvSpPr/>
          <p:nvPr/>
        </p:nvSpPr>
        <p:spPr>
          <a:xfrm>
            <a:off x="5866491" y="5812154"/>
            <a:ext cx="119972" cy="222588"/>
          </a:xfrm>
          <a:custGeom>
            <a:avLst/>
            <a:gdLst/>
            <a:ahLst/>
            <a:cxnLst/>
            <a:rect l="0" t="0" r="0" b="0"/>
            <a:pathLst>
              <a:path w="119972" h="222588">
                <a:moveTo>
                  <a:pt x="119971" y="17146"/>
                </a:moveTo>
                <a:lnTo>
                  <a:pt x="112590" y="17146"/>
                </a:lnTo>
                <a:lnTo>
                  <a:pt x="109388" y="14606"/>
                </a:lnTo>
                <a:lnTo>
                  <a:pt x="104122" y="9765"/>
                </a:lnTo>
                <a:lnTo>
                  <a:pt x="101785" y="8415"/>
                </a:lnTo>
                <a:lnTo>
                  <a:pt x="94109" y="4375"/>
                </a:lnTo>
                <a:lnTo>
                  <a:pt x="90346" y="2917"/>
                </a:lnTo>
                <a:lnTo>
                  <a:pt x="86887" y="1945"/>
                </a:lnTo>
                <a:lnTo>
                  <a:pt x="79040" y="385"/>
                </a:lnTo>
                <a:lnTo>
                  <a:pt x="75427" y="171"/>
                </a:lnTo>
                <a:lnTo>
                  <a:pt x="70646" y="76"/>
                </a:lnTo>
                <a:lnTo>
                  <a:pt x="39952" y="2"/>
                </a:lnTo>
                <a:lnTo>
                  <a:pt x="38050" y="954"/>
                </a:lnTo>
                <a:lnTo>
                  <a:pt x="36782" y="2541"/>
                </a:lnTo>
                <a:lnTo>
                  <a:pt x="35937" y="4552"/>
                </a:lnTo>
                <a:lnTo>
                  <a:pt x="32458" y="9326"/>
                </a:lnTo>
                <a:lnTo>
                  <a:pt x="30196" y="11932"/>
                </a:lnTo>
                <a:lnTo>
                  <a:pt x="27736" y="15575"/>
                </a:lnTo>
                <a:lnTo>
                  <a:pt x="25143" y="19909"/>
                </a:lnTo>
                <a:lnTo>
                  <a:pt x="22463" y="24702"/>
                </a:lnTo>
                <a:lnTo>
                  <a:pt x="16944" y="35110"/>
                </a:lnTo>
                <a:lnTo>
                  <a:pt x="14139" y="40551"/>
                </a:lnTo>
                <a:lnTo>
                  <a:pt x="11316" y="47037"/>
                </a:lnTo>
                <a:lnTo>
                  <a:pt x="8482" y="54218"/>
                </a:lnTo>
                <a:lnTo>
                  <a:pt x="5640" y="61863"/>
                </a:lnTo>
                <a:lnTo>
                  <a:pt x="3745" y="69817"/>
                </a:lnTo>
                <a:lnTo>
                  <a:pt x="2482" y="77978"/>
                </a:lnTo>
                <a:lnTo>
                  <a:pt x="1640" y="86275"/>
                </a:lnTo>
                <a:lnTo>
                  <a:pt x="1079" y="94665"/>
                </a:lnTo>
                <a:lnTo>
                  <a:pt x="705" y="103115"/>
                </a:lnTo>
                <a:lnTo>
                  <a:pt x="289" y="120124"/>
                </a:lnTo>
                <a:lnTo>
                  <a:pt x="0" y="158342"/>
                </a:lnTo>
                <a:lnTo>
                  <a:pt x="938" y="164616"/>
                </a:lnTo>
                <a:lnTo>
                  <a:pt x="2516" y="170704"/>
                </a:lnTo>
                <a:lnTo>
                  <a:pt x="4520" y="176668"/>
                </a:lnTo>
                <a:lnTo>
                  <a:pt x="6809" y="182549"/>
                </a:lnTo>
                <a:lnTo>
                  <a:pt x="9287" y="188375"/>
                </a:lnTo>
                <a:lnTo>
                  <a:pt x="14581" y="199928"/>
                </a:lnTo>
                <a:lnTo>
                  <a:pt x="20108" y="211412"/>
                </a:lnTo>
                <a:lnTo>
                  <a:pt x="22916" y="215237"/>
                </a:lnTo>
                <a:lnTo>
                  <a:pt x="25740" y="217786"/>
                </a:lnTo>
                <a:lnTo>
                  <a:pt x="32566" y="221878"/>
                </a:lnTo>
                <a:lnTo>
                  <a:pt x="35031" y="222214"/>
                </a:lnTo>
                <a:lnTo>
                  <a:pt x="38579" y="222438"/>
                </a:lnTo>
                <a:lnTo>
                  <a:pt x="42850" y="222587"/>
                </a:lnTo>
                <a:lnTo>
                  <a:pt x="46650" y="221735"/>
                </a:lnTo>
                <a:lnTo>
                  <a:pt x="50135" y="220213"/>
                </a:lnTo>
                <a:lnTo>
                  <a:pt x="53411" y="218247"/>
                </a:lnTo>
                <a:lnTo>
                  <a:pt x="56548" y="215983"/>
                </a:lnTo>
                <a:lnTo>
                  <a:pt x="59591" y="213521"/>
                </a:lnTo>
                <a:lnTo>
                  <a:pt x="62573" y="210928"/>
                </a:lnTo>
                <a:lnTo>
                  <a:pt x="65513" y="207294"/>
                </a:lnTo>
                <a:lnTo>
                  <a:pt x="68426" y="202966"/>
                </a:lnTo>
                <a:lnTo>
                  <a:pt x="71320" y="198176"/>
                </a:lnTo>
                <a:lnTo>
                  <a:pt x="75155" y="193077"/>
                </a:lnTo>
                <a:lnTo>
                  <a:pt x="79616" y="187773"/>
                </a:lnTo>
                <a:lnTo>
                  <a:pt x="84495" y="182333"/>
                </a:lnTo>
                <a:lnTo>
                  <a:pt x="88700" y="176800"/>
                </a:lnTo>
                <a:lnTo>
                  <a:pt x="92457" y="171207"/>
                </a:lnTo>
                <a:lnTo>
                  <a:pt x="95913" y="165573"/>
                </a:lnTo>
                <a:lnTo>
                  <a:pt x="98217" y="159912"/>
                </a:lnTo>
                <a:lnTo>
                  <a:pt x="99754" y="154233"/>
                </a:lnTo>
                <a:lnTo>
                  <a:pt x="100778" y="148543"/>
                </a:lnTo>
                <a:lnTo>
                  <a:pt x="102413" y="141891"/>
                </a:lnTo>
                <a:lnTo>
                  <a:pt x="104456" y="134600"/>
                </a:lnTo>
                <a:lnTo>
                  <a:pt x="106770" y="126881"/>
                </a:lnTo>
                <a:lnTo>
                  <a:pt x="109265" y="119830"/>
                </a:lnTo>
                <a:lnTo>
                  <a:pt x="111882" y="113224"/>
                </a:lnTo>
                <a:lnTo>
                  <a:pt x="114578" y="106916"/>
                </a:lnTo>
                <a:lnTo>
                  <a:pt x="116375" y="100805"/>
                </a:lnTo>
                <a:lnTo>
                  <a:pt x="117574" y="94826"/>
                </a:lnTo>
                <a:lnTo>
                  <a:pt x="118373" y="88935"/>
                </a:lnTo>
                <a:lnTo>
                  <a:pt x="118906" y="83103"/>
                </a:lnTo>
                <a:lnTo>
                  <a:pt x="119261" y="77310"/>
                </a:lnTo>
                <a:lnTo>
                  <a:pt x="119656" y="65793"/>
                </a:lnTo>
                <a:lnTo>
                  <a:pt x="119831" y="54324"/>
                </a:lnTo>
                <a:lnTo>
                  <a:pt x="118925" y="48599"/>
                </a:lnTo>
                <a:lnTo>
                  <a:pt x="117369" y="42877"/>
                </a:lnTo>
                <a:lnTo>
                  <a:pt x="115379" y="37157"/>
                </a:lnTo>
                <a:lnTo>
                  <a:pt x="114052" y="32392"/>
                </a:lnTo>
                <a:lnTo>
                  <a:pt x="113168" y="28263"/>
                </a:lnTo>
                <a:lnTo>
                  <a:pt x="112578" y="24557"/>
                </a:lnTo>
                <a:lnTo>
                  <a:pt x="109383" y="17900"/>
                </a:lnTo>
                <a:lnTo>
                  <a:pt x="107197" y="14791"/>
                </a:lnTo>
                <a:lnTo>
                  <a:pt x="104787" y="11766"/>
                </a:lnTo>
                <a:lnTo>
                  <a:pt x="102229" y="8796"/>
                </a:lnTo>
                <a:lnTo>
                  <a:pt x="99570" y="5864"/>
                </a:lnTo>
                <a:lnTo>
                  <a:pt x="96846" y="3909"/>
                </a:lnTo>
                <a:lnTo>
                  <a:pt x="94076" y="2607"/>
                </a:lnTo>
                <a:lnTo>
                  <a:pt x="91279" y="1738"/>
                </a:lnTo>
                <a:lnTo>
                  <a:pt x="88460" y="1159"/>
                </a:lnTo>
                <a:lnTo>
                  <a:pt x="85629" y="773"/>
                </a:lnTo>
                <a:lnTo>
                  <a:pt x="82789" y="516"/>
                </a:lnTo>
                <a:lnTo>
                  <a:pt x="79943" y="344"/>
                </a:lnTo>
                <a:lnTo>
                  <a:pt x="74241" y="154"/>
                </a:lnTo>
                <a:lnTo>
                  <a:pt x="599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311"/>
          <p:cNvSpPr/>
          <p:nvPr/>
        </p:nvSpPr>
        <p:spPr>
          <a:xfrm>
            <a:off x="6046470" y="5752147"/>
            <a:ext cx="214313" cy="300039"/>
          </a:xfrm>
          <a:custGeom>
            <a:avLst/>
            <a:gdLst/>
            <a:ahLst/>
            <a:cxnLst/>
            <a:rect l="0" t="0" r="0" b="0"/>
            <a:pathLst>
              <a:path w="214313" h="300039">
                <a:moveTo>
                  <a:pt x="0" y="0"/>
                </a:moveTo>
                <a:lnTo>
                  <a:pt x="15600" y="0"/>
                </a:lnTo>
                <a:lnTo>
                  <a:pt x="18998" y="2540"/>
                </a:lnTo>
                <a:lnTo>
                  <a:pt x="23683" y="6844"/>
                </a:lnTo>
                <a:lnTo>
                  <a:pt x="28940" y="11932"/>
                </a:lnTo>
                <a:lnTo>
                  <a:pt x="34452" y="19908"/>
                </a:lnTo>
                <a:lnTo>
                  <a:pt x="37256" y="24702"/>
                </a:lnTo>
                <a:lnTo>
                  <a:pt x="40077" y="29803"/>
                </a:lnTo>
                <a:lnTo>
                  <a:pt x="45752" y="40551"/>
                </a:lnTo>
                <a:lnTo>
                  <a:pt x="47646" y="47037"/>
                </a:lnTo>
                <a:lnTo>
                  <a:pt x="48909" y="54217"/>
                </a:lnTo>
                <a:lnTo>
                  <a:pt x="49751" y="61863"/>
                </a:lnTo>
                <a:lnTo>
                  <a:pt x="51264" y="69817"/>
                </a:lnTo>
                <a:lnTo>
                  <a:pt x="53227" y="77977"/>
                </a:lnTo>
                <a:lnTo>
                  <a:pt x="55487" y="86275"/>
                </a:lnTo>
                <a:lnTo>
                  <a:pt x="56993" y="94664"/>
                </a:lnTo>
                <a:lnTo>
                  <a:pt x="57998" y="103114"/>
                </a:lnTo>
                <a:lnTo>
                  <a:pt x="58668" y="111605"/>
                </a:lnTo>
                <a:lnTo>
                  <a:pt x="59114" y="121076"/>
                </a:lnTo>
                <a:lnTo>
                  <a:pt x="59610" y="141759"/>
                </a:lnTo>
                <a:lnTo>
                  <a:pt x="60007" y="239867"/>
                </a:lnTo>
                <a:lnTo>
                  <a:pt x="60007" y="192097"/>
                </a:lnTo>
                <a:lnTo>
                  <a:pt x="60960" y="185215"/>
                </a:lnTo>
                <a:lnTo>
                  <a:pt x="62547" y="177769"/>
                </a:lnTo>
                <a:lnTo>
                  <a:pt x="71939" y="140737"/>
                </a:lnTo>
                <a:lnTo>
                  <a:pt x="74629" y="130972"/>
                </a:lnTo>
                <a:lnTo>
                  <a:pt x="80158" y="112503"/>
                </a:lnTo>
                <a:lnTo>
                  <a:pt x="83919" y="103576"/>
                </a:lnTo>
                <a:lnTo>
                  <a:pt x="88331" y="94768"/>
                </a:lnTo>
                <a:lnTo>
                  <a:pt x="97360" y="78315"/>
                </a:lnTo>
                <a:lnTo>
                  <a:pt x="104549" y="64652"/>
                </a:lnTo>
                <a:lnTo>
                  <a:pt x="107799" y="59294"/>
                </a:lnTo>
                <a:lnTo>
                  <a:pt x="113950" y="50801"/>
                </a:lnTo>
                <a:lnTo>
                  <a:pt x="117876" y="47202"/>
                </a:lnTo>
                <a:lnTo>
                  <a:pt x="122399" y="43850"/>
                </a:lnTo>
                <a:lnTo>
                  <a:pt x="127320" y="40664"/>
                </a:lnTo>
                <a:lnTo>
                  <a:pt x="131552" y="38539"/>
                </a:lnTo>
                <a:lnTo>
                  <a:pt x="135326" y="37123"/>
                </a:lnTo>
                <a:lnTo>
                  <a:pt x="138795" y="36179"/>
                </a:lnTo>
                <a:lnTo>
                  <a:pt x="145189" y="35129"/>
                </a:lnTo>
                <a:lnTo>
                  <a:pt x="148227" y="34850"/>
                </a:lnTo>
                <a:lnTo>
                  <a:pt x="151205" y="35616"/>
                </a:lnTo>
                <a:lnTo>
                  <a:pt x="157055" y="39007"/>
                </a:lnTo>
                <a:lnTo>
                  <a:pt x="162830" y="43689"/>
                </a:lnTo>
                <a:lnTo>
                  <a:pt x="169523" y="49897"/>
                </a:lnTo>
                <a:lnTo>
                  <a:pt x="178848" y="59007"/>
                </a:lnTo>
                <a:lnTo>
                  <a:pt x="182097" y="64103"/>
                </a:lnTo>
                <a:lnTo>
                  <a:pt x="184263" y="69405"/>
                </a:lnTo>
                <a:lnTo>
                  <a:pt x="185707" y="74845"/>
                </a:lnTo>
                <a:lnTo>
                  <a:pt x="187622" y="80377"/>
                </a:lnTo>
                <a:lnTo>
                  <a:pt x="189851" y="85969"/>
                </a:lnTo>
                <a:lnTo>
                  <a:pt x="192290" y="91603"/>
                </a:lnTo>
                <a:lnTo>
                  <a:pt x="193916" y="98217"/>
                </a:lnTo>
                <a:lnTo>
                  <a:pt x="194999" y="105483"/>
                </a:lnTo>
                <a:lnTo>
                  <a:pt x="195722" y="113184"/>
                </a:lnTo>
                <a:lnTo>
                  <a:pt x="196204" y="122129"/>
                </a:lnTo>
                <a:lnTo>
                  <a:pt x="196739" y="142227"/>
                </a:lnTo>
                <a:lnTo>
                  <a:pt x="197156" y="225624"/>
                </a:lnTo>
                <a:lnTo>
                  <a:pt x="198112" y="233284"/>
                </a:lnTo>
                <a:lnTo>
                  <a:pt x="199702" y="241248"/>
                </a:lnTo>
                <a:lnTo>
                  <a:pt x="201715" y="249414"/>
                </a:lnTo>
                <a:lnTo>
                  <a:pt x="203057" y="256764"/>
                </a:lnTo>
                <a:lnTo>
                  <a:pt x="203951" y="263568"/>
                </a:lnTo>
                <a:lnTo>
                  <a:pt x="204547" y="270010"/>
                </a:lnTo>
                <a:lnTo>
                  <a:pt x="204945" y="275257"/>
                </a:lnTo>
                <a:lnTo>
                  <a:pt x="205386" y="283626"/>
                </a:lnTo>
                <a:lnTo>
                  <a:pt x="205582" y="290521"/>
                </a:lnTo>
                <a:lnTo>
                  <a:pt x="205709" y="298158"/>
                </a:lnTo>
                <a:lnTo>
                  <a:pt x="206671" y="298784"/>
                </a:lnTo>
                <a:lnTo>
                  <a:pt x="212520" y="299790"/>
                </a:lnTo>
                <a:lnTo>
                  <a:pt x="214312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312"/>
          <p:cNvSpPr/>
          <p:nvPr/>
        </p:nvSpPr>
        <p:spPr>
          <a:xfrm>
            <a:off x="6535102" y="5666422"/>
            <a:ext cx="8574" cy="317183"/>
          </a:xfrm>
          <a:custGeom>
            <a:avLst/>
            <a:gdLst/>
            <a:ahLst/>
            <a:cxnLst/>
            <a:rect l="0" t="0" r="0" b="0"/>
            <a:pathLst>
              <a:path w="8574" h="317183">
                <a:moveTo>
                  <a:pt x="0" y="0"/>
                </a:moveTo>
                <a:lnTo>
                  <a:pt x="0" y="279562"/>
                </a:lnTo>
                <a:lnTo>
                  <a:pt x="953" y="284483"/>
                </a:lnTo>
                <a:lnTo>
                  <a:pt x="2540" y="288715"/>
                </a:lnTo>
                <a:lnTo>
                  <a:pt x="4551" y="292489"/>
                </a:lnTo>
                <a:lnTo>
                  <a:pt x="5891" y="295958"/>
                </a:lnTo>
                <a:lnTo>
                  <a:pt x="6785" y="299223"/>
                </a:lnTo>
                <a:lnTo>
                  <a:pt x="7381" y="302352"/>
                </a:lnTo>
                <a:lnTo>
                  <a:pt x="7778" y="305391"/>
                </a:lnTo>
                <a:lnTo>
                  <a:pt x="8043" y="308369"/>
                </a:lnTo>
                <a:lnTo>
                  <a:pt x="8573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313"/>
          <p:cNvSpPr/>
          <p:nvPr/>
        </p:nvSpPr>
        <p:spPr>
          <a:xfrm>
            <a:off x="6406515" y="5666469"/>
            <a:ext cx="574358" cy="273753"/>
          </a:xfrm>
          <a:custGeom>
            <a:avLst/>
            <a:gdLst/>
            <a:ahLst/>
            <a:cxnLst/>
            <a:rect l="0" t="0" r="0" b="0"/>
            <a:pathLst>
              <a:path w="574358" h="273753">
                <a:moveTo>
                  <a:pt x="0" y="171403"/>
                </a:moveTo>
                <a:lnTo>
                  <a:pt x="4551" y="171403"/>
                </a:lnTo>
                <a:lnTo>
                  <a:pt x="6843" y="170451"/>
                </a:lnTo>
                <a:lnTo>
                  <a:pt x="11931" y="166853"/>
                </a:lnTo>
                <a:lnTo>
                  <a:pt x="15574" y="165512"/>
                </a:lnTo>
                <a:lnTo>
                  <a:pt x="28850" y="162673"/>
                </a:lnTo>
                <a:lnTo>
                  <a:pt x="40192" y="156222"/>
                </a:lnTo>
                <a:lnTo>
                  <a:pt x="56147" y="148278"/>
                </a:lnTo>
                <a:lnTo>
                  <a:pt x="70674" y="142710"/>
                </a:lnTo>
                <a:lnTo>
                  <a:pt x="84115" y="134521"/>
                </a:lnTo>
                <a:lnTo>
                  <a:pt x="90367" y="129670"/>
                </a:lnTo>
                <a:lnTo>
                  <a:pt x="102393" y="121740"/>
                </a:lnTo>
                <a:lnTo>
                  <a:pt x="114088" y="115041"/>
                </a:lnTo>
                <a:lnTo>
                  <a:pt x="125635" y="108888"/>
                </a:lnTo>
                <a:lnTo>
                  <a:pt x="139658" y="100439"/>
                </a:lnTo>
                <a:lnTo>
                  <a:pt x="147398" y="95518"/>
                </a:lnTo>
                <a:lnTo>
                  <a:pt x="161077" y="87511"/>
                </a:lnTo>
                <a:lnTo>
                  <a:pt x="173508" y="79825"/>
                </a:lnTo>
                <a:lnTo>
                  <a:pt x="179489" y="75109"/>
                </a:lnTo>
                <a:lnTo>
                  <a:pt x="185381" y="70059"/>
                </a:lnTo>
                <a:lnTo>
                  <a:pt x="190262" y="64788"/>
                </a:lnTo>
                <a:lnTo>
                  <a:pt x="194469" y="59369"/>
                </a:lnTo>
                <a:lnTo>
                  <a:pt x="198226" y="53851"/>
                </a:lnTo>
                <a:lnTo>
                  <a:pt x="202635" y="49220"/>
                </a:lnTo>
                <a:lnTo>
                  <a:pt x="212615" y="41535"/>
                </a:lnTo>
                <a:lnTo>
                  <a:pt x="216991" y="37199"/>
                </a:lnTo>
                <a:lnTo>
                  <a:pt x="220861" y="32404"/>
                </a:lnTo>
                <a:lnTo>
                  <a:pt x="224392" y="27302"/>
                </a:lnTo>
                <a:lnTo>
                  <a:pt x="230858" y="19093"/>
                </a:lnTo>
                <a:lnTo>
                  <a:pt x="236906" y="12270"/>
                </a:lnTo>
                <a:lnTo>
                  <a:pt x="242769" y="6062"/>
                </a:lnTo>
                <a:lnTo>
                  <a:pt x="245666" y="4026"/>
                </a:lnTo>
                <a:lnTo>
                  <a:pt x="255471" y="489"/>
                </a:lnTo>
                <a:lnTo>
                  <a:pt x="264406" y="0"/>
                </a:lnTo>
                <a:lnTo>
                  <a:pt x="264852" y="937"/>
                </a:lnTo>
                <a:lnTo>
                  <a:pt x="265349" y="4518"/>
                </a:lnTo>
                <a:lnTo>
                  <a:pt x="264529" y="6806"/>
                </a:lnTo>
                <a:lnTo>
                  <a:pt x="261078" y="11889"/>
                </a:lnTo>
                <a:lnTo>
                  <a:pt x="258909" y="19863"/>
                </a:lnTo>
                <a:lnTo>
                  <a:pt x="258331" y="24657"/>
                </a:lnTo>
                <a:lnTo>
                  <a:pt x="257946" y="30710"/>
                </a:lnTo>
                <a:lnTo>
                  <a:pt x="257689" y="37602"/>
                </a:lnTo>
                <a:lnTo>
                  <a:pt x="257327" y="60956"/>
                </a:lnTo>
                <a:lnTo>
                  <a:pt x="257205" y="94447"/>
                </a:lnTo>
                <a:lnTo>
                  <a:pt x="256242" y="103907"/>
                </a:lnTo>
                <a:lnTo>
                  <a:pt x="254648" y="114023"/>
                </a:lnTo>
                <a:lnTo>
                  <a:pt x="252633" y="124577"/>
                </a:lnTo>
                <a:lnTo>
                  <a:pt x="252242" y="134471"/>
                </a:lnTo>
                <a:lnTo>
                  <a:pt x="252934" y="143924"/>
                </a:lnTo>
                <a:lnTo>
                  <a:pt x="254347" y="153084"/>
                </a:lnTo>
                <a:lnTo>
                  <a:pt x="255289" y="162048"/>
                </a:lnTo>
                <a:lnTo>
                  <a:pt x="255918" y="170882"/>
                </a:lnTo>
                <a:lnTo>
                  <a:pt x="256337" y="179628"/>
                </a:lnTo>
                <a:lnTo>
                  <a:pt x="256803" y="199506"/>
                </a:lnTo>
                <a:lnTo>
                  <a:pt x="256927" y="210141"/>
                </a:lnTo>
                <a:lnTo>
                  <a:pt x="257962" y="219136"/>
                </a:lnTo>
                <a:lnTo>
                  <a:pt x="259605" y="227037"/>
                </a:lnTo>
                <a:lnTo>
                  <a:pt x="261652" y="234210"/>
                </a:lnTo>
                <a:lnTo>
                  <a:pt x="263017" y="239944"/>
                </a:lnTo>
                <a:lnTo>
                  <a:pt x="263927" y="244720"/>
                </a:lnTo>
                <a:lnTo>
                  <a:pt x="264938" y="252566"/>
                </a:lnTo>
                <a:lnTo>
                  <a:pt x="265387" y="259228"/>
                </a:lnTo>
                <a:lnTo>
                  <a:pt x="265587" y="265364"/>
                </a:lnTo>
                <a:lnTo>
                  <a:pt x="265641" y="268333"/>
                </a:lnTo>
                <a:lnTo>
                  <a:pt x="266628" y="270313"/>
                </a:lnTo>
                <a:lnTo>
                  <a:pt x="268240" y="271634"/>
                </a:lnTo>
                <a:lnTo>
                  <a:pt x="273119" y="273752"/>
                </a:lnTo>
                <a:lnTo>
                  <a:pt x="273519" y="272973"/>
                </a:lnTo>
                <a:lnTo>
                  <a:pt x="274161" y="264879"/>
                </a:lnTo>
                <a:lnTo>
                  <a:pt x="274215" y="262295"/>
                </a:lnTo>
                <a:lnTo>
                  <a:pt x="275201" y="259621"/>
                </a:lnTo>
                <a:lnTo>
                  <a:pt x="278839" y="254109"/>
                </a:lnTo>
                <a:lnTo>
                  <a:pt x="281091" y="245944"/>
                </a:lnTo>
                <a:lnTo>
                  <a:pt x="281691" y="241099"/>
                </a:lnTo>
                <a:lnTo>
                  <a:pt x="283044" y="235013"/>
                </a:lnTo>
                <a:lnTo>
                  <a:pt x="284899" y="228097"/>
                </a:lnTo>
                <a:lnTo>
                  <a:pt x="289499" y="212793"/>
                </a:lnTo>
                <a:lnTo>
                  <a:pt x="294718" y="196466"/>
                </a:lnTo>
                <a:lnTo>
                  <a:pt x="297444" y="189065"/>
                </a:lnTo>
                <a:lnTo>
                  <a:pt x="300213" y="182225"/>
                </a:lnTo>
                <a:lnTo>
                  <a:pt x="303012" y="175760"/>
                </a:lnTo>
                <a:lnTo>
                  <a:pt x="308662" y="163497"/>
                </a:lnTo>
                <a:lnTo>
                  <a:pt x="320050" y="140102"/>
                </a:lnTo>
                <a:lnTo>
                  <a:pt x="322904" y="135296"/>
                </a:lnTo>
                <a:lnTo>
                  <a:pt x="328615" y="127416"/>
                </a:lnTo>
                <a:lnTo>
                  <a:pt x="332424" y="124933"/>
                </a:lnTo>
                <a:lnTo>
                  <a:pt x="348588" y="120622"/>
                </a:lnTo>
                <a:lnTo>
                  <a:pt x="350502" y="121357"/>
                </a:lnTo>
                <a:lnTo>
                  <a:pt x="357746" y="126941"/>
                </a:lnTo>
                <a:lnTo>
                  <a:pt x="365925" y="134628"/>
                </a:lnTo>
                <a:lnTo>
                  <a:pt x="371548" y="140136"/>
                </a:lnTo>
                <a:lnTo>
                  <a:pt x="374381" y="144844"/>
                </a:lnTo>
                <a:lnTo>
                  <a:pt x="377222" y="150839"/>
                </a:lnTo>
                <a:lnTo>
                  <a:pt x="380069" y="157694"/>
                </a:lnTo>
                <a:lnTo>
                  <a:pt x="382920" y="164168"/>
                </a:lnTo>
                <a:lnTo>
                  <a:pt x="388626" y="176443"/>
                </a:lnTo>
                <a:lnTo>
                  <a:pt x="390529" y="182383"/>
                </a:lnTo>
                <a:lnTo>
                  <a:pt x="391797" y="188248"/>
                </a:lnTo>
                <a:lnTo>
                  <a:pt x="392643" y="194063"/>
                </a:lnTo>
                <a:lnTo>
                  <a:pt x="393207" y="199845"/>
                </a:lnTo>
                <a:lnTo>
                  <a:pt x="393583" y="205604"/>
                </a:lnTo>
                <a:lnTo>
                  <a:pt x="393833" y="211349"/>
                </a:lnTo>
                <a:lnTo>
                  <a:pt x="394112" y="222812"/>
                </a:lnTo>
                <a:lnTo>
                  <a:pt x="394186" y="228536"/>
                </a:lnTo>
                <a:lnTo>
                  <a:pt x="395188" y="233304"/>
                </a:lnTo>
                <a:lnTo>
                  <a:pt x="400197" y="244566"/>
                </a:lnTo>
                <a:lnTo>
                  <a:pt x="401702" y="250910"/>
                </a:lnTo>
                <a:lnTo>
                  <a:pt x="403056" y="252983"/>
                </a:lnTo>
                <a:lnTo>
                  <a:pt x="404912" y="254364"/>
                </a:lnTo>
                <a:lnTo>
                  <a:pt x="407101" y="255286"/>
                </a:lnTo>
                <a:lnTo>
                  <a:pt x="417688" y="256886"/>
                </a:lnTo>
                <a:lnTo>
                  <a:pt x="418476" y="256967"/>
                </a:lnTo>
                <a:lnTo>
                  <a:pt x="434675" y="249733"/>
                </a:lnTo>
                <a:lnTo>
                  <a:pt x="438616" y="243999"/>
                </a:lnTo>
                <a:lnTo>
                  <a:pt x="443543" y="236053"/>
                </a:lnTo>
                <a:lnTo>
                  <a:pt x="448907" y="229347"/>
                </a:lnTo>
                <a:lnTo>
                  <a:pt x="452624" y="225272"/>
                </a:lnTo>
                <a:lnTo>
                  <a:pt x="461833" y="215665"/>
                </a:lnTo>
                <a:lnTo>
                  <a:pt x="466004" y="210436"/>
                </a:lnTo>
                <a:lnTo>
                  <a:pt x="469737" y="205045"/>
                </a:lnTo>
                <a:lnTo>
                  <a:pt x="473178" y="199546"/>
                </a:lnTo>
                <a:lnTo>
                  <a:pt x="477377" y="193975"/>
                </a:lnTo>
                <a:lnTo>
                  <a:pt x="482081" y="188356"/>
                </a:lnTo>
                <a:lnTo>
                  <a:pt x="487122" y="182705"/>
                </a:lnTo>
                <a:lnTo>
                  <a:pt x="491436" y="177033"/>
                </a:lnTo>
                <a:lnTo>
                  <a:pt x="495263" y="171346"/>
                </a:lnTo>
                <a:lnTo>
                  <a:pt x="498768" y="165650"/>
                </a:lnTo>
                <a:lnTo>
                  <a:pt x="502057" y="159948"/>
                </a:lnTo>
                <a:lnTo>
                  <a:pt x="508252" y="148532"/>
                </a:lnTo>
                <a:lnTo>
                  <a:pt x="517094" y="131395"/>
                </a:lnTo>
                <a:lnTo>
                  <a:pt x="519036" y="125681"/>
                </a:lnTo>
                <a:lnTo>
                  <a:pt x="520331" y="119966"/>
                </a:lnTo>
                <a:lnTo>
                  <a:pt x="521195" y="114252"/>
                </a:lnTo>
                <a:lnTo>
                  <a:pt x="522724" y="109490"/>
                </a:lnTo>
                <a:lnTo>
                  <a:pt x="526961" y="101659"/>
                </a:lnTo>
                <a:lnTo>
                  <a:pt x="532020" y="95003"/>
                </a:lnTo>
                <a:lnTo>
                  <a:pt x="534703" y="91895"/>
                </a:lnTo>
                <a:lnTo>
                  <a:pt x="536491" y="88870"/>
                </a:lnTo>
                <a:lnTo>
                  <a:pt x="538478" y="82969"/>
                </a:lnTo>
                <a:lnTo>
                  <a:pt x="541901" y="77171"/>
                </a:lnTo>
                <a:lnTo>
                  <a:pt x="544146" y="74292"/>
                </a:lnTo>
                <a:lnTo>
                  <a:pt x="546643" y="68553"/>
                </a:lnTo>
                <a:lnTo>
                  <a:pt x="548245" y="61658"/>
                </a:lnTo>
                <a:lnTo>
                  <a:pt x="547424" y="61093"/>
                </a:lnTo>
                <a:lnTo>
                  <a:pt x="541225" y="60110"/>
                </a:lnTo>
                <a:lnTo>
                  <a:pt x="535858" y="64555"/>
                </a:lnTo>
                <a:lnTo>
                  <a:pt x="528237" y="71906"/>
                </a:lnTo>
                <a:lnTo>
                  <a:pt x="519946" y="80116"/>
                </a:lnTo>
                <a:lnTo>
                  <a:pt x="514297" y="88286"/>
                </a:lnTo>
                <a:lnTo>
                  <a:pt x="511457" y="93131"/>
                </a:lnTo>
                <a:lnTo>
                  <a:pt x="508610" y="98267"/>
                </a:lnTo>
                <a:lnTo>
                  <a:pt x="502909" y="109053"/>
                </a:lnTo>
                <a:lnTo>
                  <a:pt x="500055" y="113644"/>
                </a:lnTo>
                <a:lnTo>
                  <a:pt x="494344" y="121285"/>
                </a:lnTo>
                <a:lnTo>
                  <a:pt x="492440" y="125608"/>
                </a:lnTo>
                <a:lnTo>
                  <a:pt x="491170" y="130396"/>
                </a:lnTo>
                <a:lnTo>
                  <a:pt x="490324" y="135493"/>
                </a:lnTo>
                <a:lnTo>
                  <a:pt x="488808" y="140795"/>
                </a:lnTo>
                <a:lnTo>
                  <a:pt x="486844" y="146235"/>
                </a:lnTo>
                <a:lnTo>
                  <a:pt x="484582" y="151767"/>
                </a:lnTo>
                <a:lnTo>
                  <a:pt x="483075" y="156408"/>
                </a:lnTo>
                <a:lnTo>
                  <a:pt x="481400" y="164104"/>
                </a:lnTo>
                <a:lnTo>
                  <a:pt x="481905" y="168442"/>
                </a:lnTo>
                <a:lnTo>
                  <a:pt x="483195" y="173239"/>
                </a:lnTo>
                <a:lnTo>
                  <a:pt x="485007" y="178342"/>
                </a:lnTo>
                <a:lnTo>
                  <a:pt x="487021" y="186552"/>
                </a:lnTo>
                <a:lnTo>
                  <a:pt x="487557" y="190075"/>
                </a:lnTo>
                <a:lnTo>
                  <a:pt x="488868" y="192424"/>
                </a:lnTo>
                <a:lnTo>
                  <a:pt x="490695" y="193989"/>
                </a:lnTo>
                <a:lnTo>
                  <a:pt x="492865" y="195033"/>
                </a:lnTo>
                <a:lnTo>
                  <a:pt x="503191" y="203552"/>
                </a:lnTo>
                <a:lnTo>
                  <a:pt x="508755" y="208869"/>
                </a:lnTo>
                <a:lnTo>
                  <a:pt x="511573" y="210668"/>
                </a:lnTo>
                <a:lnTo>
                  <a:pt x="517243" y="212667"/>
                </a:lnTo>
                <a:lnTo>
                  <a:pt x="525790" y="213792"/>
                </a:lnTo>
                <a:lnTo>
                  <a:pt x="528644" y="212997"/>
                </a:lnTo>
                <a:lnTo>
                  <a:pt x="534355" y="209575"/>
                </a:lnTo>
                <a:lnTo>
                  <a:pt x="542608" y="207418"/>
                </a:lnTo>
                <a:lnTo>
                  <a:pt x="547476" y="206843"/>
                </a:lnTo>
                <a:lnTo>
                  <a:pt x="551675" y="205507"/>
                </a:lnTo>
                <a:lnTo>
                  <a:pt x="562133" y="200029"/>
                </a:lnTo>
                <a:lnTo>
                  <a:pt x="574357" y="1971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314"/>
          <p:cNvSpPr/>
          <p:nvPr/>
        </p:nvSpPr>
        <p:spPr>
          <a:xfrm>
            <a:off x="7143868" y="5735036"/>
            <a:ext cx="188477" cy="196907"/>
          </a:xfrm>
          <a:custGeom>
            <a:avLst/>
            <a:gdLst/>
            <a:ahLst/>
            <a:cxnLst/>
            <a:rect l="0" t="0" r="0" b="0"/>
            <a:pathLst>
              <a:path w="188477" h="196907">
                <a:moveTo>
                  <a:pt x="85607" y="17111"/>
                </a:moveTo>
                <a:lnTo>
                  <a:pt x="85607" y="9730"/>
                </a:lnTo>
                <a:lnTo>
                  <a:pt x="81056" y="4341"/>
                </a:lnTo>
                <a:lnTo>
                  <a:pt x="78763" y="2883"/>
                </a:lnTo>
                <a:lnTo>
                  <a:pt x="73675" y="1263"/>
                </a:lnTo>
                <a:lnTo>
                  <a:pt x="70006" y="350"/>
                </a:lnTo>
                <a:lnTo>
                  <a:pt x="64368" y="80"/>
                </a:lnTo>
                <a:lnTo>
                  <a:pt x="56666" y="0"/>
                </a:lnTo>
                <a:lnTo>
                  <a:pt x="53930" y="941"/>
                </a:lnTo>
                <a:lnTo>
                  <a:pt x="48351" y="4527"/>
                </a:lnTo>
                <a:lnTo>
                  <a:pt x="46482" y="6817"/>
                </a:lnTo>
                <a:lnTo>
                  <a:pt x="45236" y="9296"/>
                </a:lnTo>
                <a:lnTo>
                  <a:pt x="44405" y="11901"/>
                </a:lnTo>
                <a:lnTo>
                  <a:pt x="41946" y="15542"/>
                </a:lnTo>
                <a:lnTo>
                  <a:pt x="38402" y="19875"/>
                </a:lnTo>
                <a:lnTo>
                  <a:pt x="34135" y="24669"/>
                </a:lnTo>
                <a:lnTo>
                  <a:pt x="30337" y="29770"/>
                </a:lnTo>
                <a:lnTo>
                  <a:pt x="26853" y="35076"/>
                </a:lnTo>
                <a:lnTo>
                  <a:pt x="23577" y="40517"/>
                </a:lnTo>
                <a:lnTo>
                  <a:pt x="20441" y="45098"/>
                </a:lnTo>
                <a:lnTo>
                  <a:pt x="17398" y="49103"/>
                </a:lnTo>
                <a:lnTo>
                  <a:pt x="14417" y="52728"/>
                </a:lnTo>
                <a:lnTo>
                  <a:pt x="12429" y="57048"/>
                </a:lnTo>
                <a:lnTo>
                  <a:pt x="11104" y="61833"/>
                </a:lnTo>
                <a:lnTo>
                  <a:pt x="10221" y="66928"/>
                </a:lnTo>
                <a:lnTo>
                  <a:pt x="8679" y="72230"/>
                </a:lnTo>
                <a:lnTo>
                  <a:pt x="6699" y="77670"/>
                </a:lnTo>
                <a:lnTo>
                  <a:pt x="4427" y="83201"/>
                </a:lnTo>
                <a:lnTo>
                  <a:pt x="2912" y="88794"/>
                </a:lnTo>
                <a:lnTo>
                  <a:pt x="1902" y="94427"/>
                </a:lnTo>
                <a:lnTo>
                  <a:pt x="1228" y="100088"/>
                </a:lnTo>
                <a:lnTo>
                  <a:pt x="779" y="104814"/>
                </a:lnTo>
                <a:lnTo>
                  <a:pt x="480" y="108917"/>
                </a:lnTo>
                <a:lnTo>
                  <a:pt x="281" y="112605"/>
                </a:lnTo>
                <a:lnTo>
                  <a:pt x="59" y="119243"/>
                </a:lnTo>
                <a:lnTo>
                  <a:pt x="0" y="122347"/>
                </a:lnTo>
                <a:lnTo>
                  <a:pt x="912" y="125368"/>
                </a:lnTo>
                <a:lnTo>
                  <a:pt x="4467" y="131266"/>
                </a:lnTo>
                <a:lnTo>
                  <a:pt x="6683" y="137061"/>
                </a:lnTo>
                <a:lnTo>
                  <a:pt x="7273" y="139941"/>
                </a:lnTo>
                <a:lnTo>
                  <a:pt x="8619" y="141860"/>
                </a:lnTo>
                <a:lnTo>
                  <a:pt x="10469" y="143140"/>
                </a:lnTo>
                <a:lnTo>
                  <a:pt x="12655" y="143993"/>
                </a:lnTo>
                <a:lnTo>
                  <a:pt x="17624" y="147481"/>
                </a:lnTo>
                <a:lnTo>
                  <a:pt x="20282" y="149744"/>
                </a:lnTo>
                <a:lnTo>
                  <a:pt x="23007" y="150300"/>
                </a:lnTo>
                <a:lnTo>
                  <a:pt x="25776" y="149719"/>
                </a:lnTo>
                <a:lnTo>
                  <a:pt x="31393" y="147485"/>
                </a:lnTo>
                <a:lnTo>
                  <a:pt x="37064" y="146493"/>
                </a:lnTo>
                <a:lnTo>
                  <a:pt x="40862" y="145276"/>
                </a:lnTo>
                <a:lnTo>
                  <a:pt x="45300" y="143512"/>
                </a:lnTo>
                <a:lnTo>
                  <a:pt x="50162" y="141383"/>
                </a:lnTo>
                <a:lnTo>
                  <a:pt x="54357" y="139012"/>
                </a:lnTo>
                <a:lnTo>
                  <a:pt x="58107" y="136478"/>
                </a:lnTo>
                <a:lnTo>
                  <a:pt x="61558" y="133837"/>
                </a:lnTo>
                <a:lnTo>
                  <a:pt x="65764" y="131123"/>
                </a:lnTo>
                <a:lnTo>
                  <a:pt x="70473" y="128361"/>
                </a:lnTo>
                <a:lnTo>
                  <a:pt x="75518" y="125568"/>
                </a:lnTo>
                <a:lnTo>
                  <a:pt x="80786" y="121801"/>
                </a:lnTo>
                <a:lnTo>
                  <a:pt x="86203" y="117384"/>
                </a:lnTo>
                <a:lnTo>
                  <a:pt x="91719" y="112534"/>
                </a:lnTo>
                <a:lnTo>
                  <a:pt x="96348" y="107397"/>
                </a:lnTo>
                <a:lnTo>
                  <a:pt x="100388" y="102067"/>
                </a:lnTo>
                <a:lnTo>
                  <a:pt x="104033" y="96608"/>
                </a:lnTo>
                <a:lnTo>
                  <a:pt x="108369" y="91064"/>
                </a:lnTo>
                <a:lnTo>
                  <a:pt x="113164" y="85464"/>
                </a:lnTo>
                <a:lnTo>
                  <a:pt x="118266" y="79824"/>
                </a:lnTo>
                <a:lnTo>
                  <a:pt x="122620" y="74160"/>
                </a:lnTo>
                <a:lnTo>
                  <a:pt x="126475" y="68479"/>
                </a:lnTo>
                <a:lnTo>
                  <a:pt x="129996" y="62786"/>
                </a:lnTo>
                <a:lnTo>
                  <a:pt x="133297" y="58039"/>
                </a:lnTo>
                <a:lnTo>
                  <a:pt x="136450" y="53921"/>
                </a:lnTo>
                <a:lnTo>
                  <a:pt x="139506" y="50223"/>
                </a:lnTo>
                <a:lnTo>
                  <a:pt x="142494" y="46806"/>
                </a:lnTo>
                <a:lnTo>
                  <a:pt x="145439" y="43575"/>
                </a:lnTo>
                <a:lnTo>
                  <a:pt x="151251" y="37445"/>
                </a:lnTo>
                <a:lnTo>
                  <a:pt x="169635" y="18817"/>
                </a:lnTo>
                <a:lnTo>
                  <a:pt x="170201" y="19201"/>
                </a:lnTo>
                <a:lnTo>
                  <a:pt x="170577" y="20409"/>
                </a:lnTo>
                <a:lnTo>
                  <a:pt x="171183" y="24642"/>
                </a:lnTo>
                <a:lnTo>
                  <a:pt x="171266" y="30300"/>
                </a:lnTo>
                <a:lnTo>
                  <a:pt x="171332" y="188396"/>
                </a:lnTo>
                <a:lnTo>
                  <a:pt x="172284" y="191309"/>
                </a:lnTo>
                <a:lnTo>
                  <a:pt x="173872" y="193251"/>
                </a:lnTo>
                <a:lnTo>
                  <a:pt x="179551" y="196906"/>
                </a:lnTo>
                <a:lnTo>
                  <a:pt x="184350" y="192516"/>
                </a:lnTo>
                <a:lnTo>
                  <a:pt x="185726" y="190245"/>
                </a:lnTo>
                <a:lnTo>
                  <a:pt x="187255" y="185182"/>
                </a:lnTo>
                <a:lnTo>
                  <a:pt x="187934" y="179757"/>
                </a:lnTo>
                <a:lnTo>
                  <a:pt x="188476" y="1714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315"/>
          <p:cNvSpPr/>
          <p:nvPr/>
        </p:nvSpPr>
        <p:spPr>
          <a:xfrm>
            <a:off x="7315200" y="57007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316"/>
          <p:cNvSpPr/>
          <p:nvPr/>
        </p:nvSpPr>
        <p:spPr>
          <a:xfrm>
            <a:off x="7443787" y="5726429"/>
            <a:ext cx="111444" cy="179966"/>
          </a:xfrm>
          <a:custGeom>
            <a:avLst/>
            <a:gdLst/>
            <a:ahLst/>
            <a:cxnLst/>
            <a:rect l="0" t="0" r="0" b="0"/>
            <a:pathLst>
              <a:path w="111444" h="179966">
                <a:moveTo>
                  <a:pt x="0" y="0"/>
                </a:moveTo>
                <a:lnTo>
                  <a:pt x="0" y="25790"/>
                </a:lnTo>
                <a:lnTo>
                  <a:pt x="953" y="30529"/>
                </a:lnTo>
                <a:lnTo>
                  <a:pt x="2540" y="35592"/>
                </a:lnTo>
                <a:lnTo>
                  <a:pt x="4551" y="40873"/>
                </a:lnTo>
                <a:lnTo>
                  <a:pt x="5892" y="46299"/>
                </a:lnTo>
                <a:lnTo>
                  <a:pt x="6785" y="51821"/>
                </a:lnTo>
                <a:lnTo>
                  <a:pt x="7381" y="57408"/>
                </a:lnTo>
                <a:lnTo>
                  <a:pt x="7779" y="63989"/>
                </a:lnTo>
                <a:lnTo>
                  <a:pt x="8220" y="78923"/>
                </a:lnTo>
                <a:lnTo>
                  <a:pt x="8468" y="103395"/>
                </a:lnTo>
                <a:lnTo>
                  <a:pt x="9455" y="110840"/>
                </a:lnTo>
                <a:lnTo>
                  <a:pt x="11066" y="117709"/>
                </a:lnTo>
                <a:lnTo>
                  <a:pt x="13093" y="124192"/>
                </a:lnTo>
                <a:lnTo>
                  <a:pt x="14443" y="130420"/>
                </a:lnTo>
                <a:lnTo>
                  <a:pt x="15344" y="136477"/>
                </a:lnTo>
                <a:lnTo>
                  <a:pt x="15945" y="142420"/>
                </a:lnTo>
                <a:lnTo>
                  <a:pt x="16345" y="148287"/>
                </a:lnTo>
                <a:lnTo>
                  <a:pt x="16611" y="154103"/>
                </a:lnTo>
                <a:lnTo>
                  <a:pt x="16987" y="168851"/>
                </a:lnTo>
                <a:lnTo>
                  <a:pt x="17040" y="172575"/>
                </a:lnTo>
                <a:lnTo>
                  <a:pt x="16122" y="175058"/>
                </a:lnTo>
                <a:lnTo>
                  <a:pt x="14558" y="176713"/>
                </a:lnTo>
                <a:lnTo>
                  <a:pt x="8676" y="179965"/>
                </a:lnTo>
                <a:lnTo>
                  <a:pt x="8603" y="175455"/>
                </a:lnTo>
                <a:lnTo>
                  <a:pt x="7641" y="173168"/>
                </a:lnTo>
                <a:lnTo>
                  <a:pt x="6046" y="170690"/>
                </a:lnTo>
                <a:lnTo>
                  <a:pt x="4031" y="168086"/>
                </a:lnTo>
                <a:lnTo>
                  <a:pt x="2687" y="165398"/>
                </a:lnTo>
                <a:lnTo>
                  <a:pt x="1195" y="159871"/>
                </a:lnTo>
                <a:lnTo>
                  <a:pt x="796" y="156111"/>
                </a:lnTo>
                <a:lnTo>
                  <a:pt x="531" y="151699"/>
                </a:lnTo>
                <a:lnTo>
                  <a:pt x="236" y="141717"/>
                </a:lnTo>
                <a:lnTo>
                  <a:pt x="31" y="114148"/>
                </a:lnTo>
                <a:lnTo>
                  <a:pt x="974" y="107531"/>
                </a:lnTo>
                <a:lnTo>
                  <a:pt x="2554" y="100263"/>
                </a:lnTo>
                <a:lnTo>
                  <a:pt x="4560" y="92560"/>
                </a:lnTo>
                <a:lnTo>
                  <a:pt x="5898" y="85519"/>
                </a:lnTo>
                <a:lnTo>
                  <a:pt x="6790" y="78920"/>
                </a:lnTo>
                <a:lnTo>
                  <a:pt x="7384" y="72616"/>
                </a:lnTo>
                <a:lnTo>
                  <a:pt x="8733" y="67461"/>
                </a:lnTo>
                <a:lnTo>
                  <a:pt x="10585" y="63072"/>
                </a:lnTo>
                <a:lnTo>
                  <a:pt x="12771" y="59193"/>
                </a:lnTo>
                <a:lnTo>
                  <a:pt x="15182" y="55655"/>
                </a:lnTo>
                <a:lnTo>
                  <a:pt x="17742" y="52343"/>
                </a:lnTo>
                <a:lnTo>
                  <a:pt x="20400" y="49183"/>
                </a:lnTo>
                <a:lnTo>
                  <a:pt x="23125" y="46124"/>
                </a:lnTo>
                <a:lnTo>
                  <a:pt x="28693" y="40185"/>
                </a:lnTo>
                <a:lnTo>
                  <a:pt x="37182" y="31486"/>
                </a:lnTo>
                <a:lnTo>
                  <a:pt x="40029" y="29563"/>
                </a:lnTo>
                <a:lnTo>
                  <a:pt x="42878" y="28282"/>
                </a:lnTo>
                <a:lnTo>
                  <a:pt x="45731" y="27427"/>
                </a:lnTo>
                <a:lnTo>
                  <a:pt x="49537" y="26858"/>
                </a:lnTo>
                <a:lnTo>
                  <a:pt x="53980" y="26478"/>
                </a:lnTo>
                <a:lnTo>
                  <a:pt x="63043" y="26055"/>
                </a:lnTo>
                <a:lnTo>
                  <a:pt x="70247" y="25868"/>
                </a:lnTo>
                <a:lnTo>
                  <a:pt x="95858" y="25731"/>
                </a:lnTo>
                <a:lnTo>
                  <a:pt x="99148" y="26679"/>
                </a:lnTo>
                <a:lnTo>
                  <a:pt x="102294" y="28264"/>
                </a:lnTo>
                <a:lnTo>
                  <a:pt x="111443" y="34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317"/>
          <p:cNvSpPr/>
          <p:nvPr/>
        </p:nvSpPr>
        <p:spPr>
          <a:xfrm>
            <a:off x="7563815" y="5581225"/>
            <a:ext cx="180011" cy="342373"/>
          </a:xfrm>
          <a:custGeom>
            <a:avLst/>
            <a:gdLst/>
            <a:ahLst/>
            <a:cxnLst/>
            <a:rect l="0" t="0" r="0" b="0"/>
            <a:pathLst>
              <a:path w="180011" h="342373">
                <a:moveTo>
                  <a:pt x="77140" y="145204"/>
                </a:moveTo>
                <a:lnTo>
                  <a:pt x="72588" y="145204"/>
                </a:lnTo>
                <a:lnTo>
                  <a:pt x="71248" y="144252"/>
                </a:lnTo>
                <a:lnTo>
                  <a:pt x="70354" y="142665"/>
                </a:lnTo>
                <a:lnTo>
                  <a:pt x="68921" y="137823"/>
                </a:lnTo>
                <a:lnTo>
                  <a:pt x="67850" y="137426"/>
                </a:lnTo>
                <a:lnTo>
                  <a:pt x="64120" y="136985"/>
                </a:lnTo>
                <a:lnTo>
                  <a:pt x="59289" y="136789"/>
                </a:lnTo>
                <a:lnTo>
                  <a:pt x="56667" y="136737"/>
                </a:lnTo>
                <a:lnTo>
                  <a:pt x="54918" y="137654"/>
                </a:lnTo>
                <a:lnTo>
                  <a:pt x="53753" y="139219"/>
                </a:lnTo>
                <a:lnTo>
                  <a:pt x="52976" y="141214"/>
                </a:lnTo>
                <a:lnTo>
                  <a:pt x="49573" y="145971"/>
                </a:lnTo>
                <a:lnTo>
                  <a:pt x="44885" y="151260"/>
                </a:lnTo>
                <a:lnTo>
                  <a:pt x="39627" y="156786"/>
                </a:lnTo>
                <a:lnTo>
                  <a:pt x="34115" y="164957"/>
                </a:lnTo>
                <a:lnTo>
                  <a:pt x="28490" y="174938"/>
                </a:lnTo>
                <a:lnTo>
                  <a:pt x="22815" y="185725"/>
                </a:lnTo>
                <a:lnTo>
                  <a:pt x="5699" y="219545"/>
                </a:lnTo>
                <a:lnTo>
                  <a:pt x="3795" y="225245"/>
                </a:lnTo>
                <a:lnTo>
                  <a:pt x="2527" y="230950"/>
                </a:lnTo>
                <a:lnTo>
                  <a:pt x="1680" y="236658"/>
                </a:lnTo>
                <a:lnTo>
                  <a:pt x="1116" y="242368"/>
                </a:lnTo>
                <a:lnTo>
                  <a:pt x="739" y="248080"/>
                </a:lnTo>
                <a:lnTo>
                  <a:pt x="489" y="253794"/>
                </a:lnTo>
                <a:lnTo>
                  <a:pt x="210" y="265222"/>
                </a:lnTo>
                <a:lnTo>
                  <a:pt x="0" y="293293"/>
                </a:lnTo>
                <a:lnTo>
                  <a:pt x="948" y="296318"/>
                </a:lnTo>
                <a:lnTo>
                  <a:pt x="4542" y="302219"/>
                </a:lnTo>
                <a:lnTo>
                  <a:pt x="6833" y="304173"/>
                </a:lnTo>
                <a:lnTo>
                  <a:pt x="9314" y="305476"/>
                </a:lnTo>
                <a:lnTo>
                  <a:pt x="15588" y="307567"/>
                </a:lnTo>
                <a:lnTo>
                  <a:pt x="18986" y="307853"/>
                </a:lnTo>
                <a:lnTo>
                  <a:pt x="23671" y="307981"/>
                </a:lnTo>
                <a:lnTo>
                  <a:pt x="28929" y="308037"/>
                </a:lnTo>
                <a:lnTo>
                  <a:pt x="32616" y="307100"/>
                </a:lnTo>
                <a:lnTo>
                  <a:pt x="36980" y="305522"/>
                </a:lnTo>
                <a:lnTo>
                  <a:pt x="41794" y="303518"/>
                </a:lnTo>
                <a:lnTo>
                  <a:pt x="45956" y="301229"/>
                </a:lnTo>
                <a:lnTo>
                  <a:pt x="49683" y="298752"/>
                </a:lnTo>
                <a:lnTo>
                  <a:pt x="53120" y="296146"/>
                </a:lnTo>
                <a:lnTo>
                  <a:pt x="56364" y="292505"/>
                </a:lnTo>
                <a:lnTo>
                  <a:pt x="59479" y="288172"/>
                </a:lnTo>
                <a:lnTo>
                  <a:pt x="62509" y="283379"/>
                </a:lnTo>
                <a:lnTo>
                  <a:pt x="66433" y="278279"/>
                </a:lnTo>
                <a:lnTo>
                  <a:pt x="70954" y="272973"/>
                </a:lnTo>
                <a:lnTo>
                  <a:pt x="75874" y="267531"/>
                </a:lnTo>
                <a:lnTo>
                  <a:pt x="80106" y="261046"/>
                </a:lnTo>
                <a:lnTo>
                  <a:pt x="83880" y="253864"/>
                </a:lnTo>
                <a:lnTo>
                  <a:pt x="87348" y="246220"/>
                </a:lnTo>
                <a:lnTo>
                  <a:pt x="90613" y="238265"/>
                </a:lnTo>
                <a:lnTo>
                  <a:pt x="93742" y="230105"/>
                </a:lnTo>
                <a:lnTo>
                  <a:pt x="99758" y="213418"/>
                </a:lnTo>
                <a:lnTo>
                  <a:pt x="122850" y="145190"/>
                </a:lnTo>
                <a:lnTo>
                  <a:pt x="124758" y="136623"/>
                </a:lnTo>
                <a:lnTo>
                  <a:pt x="126031" y="128053"/>
                </a:lnTo>
                <a:lnTo>
                  <a:pt x="126879" y="119483"/>
                </a:lnTo>
                <a:lnTo>
                  <a:pt x="128396" y="110912"/>
                </a:lnTo>
                <a:lnTo>
                  <a:pt x="130361" y="102340"/>
                </a:lnTo>
                <a:lnTo>
                  <a:pt x="132622" y="93768"/>
                </a:lnTo>
                <a:lnTo>
                  <a:pt x="134131" y="85196"/>
                </a:lnTo>
                <a:lnTo>
                  <a:pt x="135136" y="76624"/>
                </a:lnTo>
                <a:lnTo>
                  <a:pt x="135807" y="68052"/>
                </a:lnTo>
                <a:lnTo>
                  <a:pt x="137206" y="59479"/>
                </a:lnTo>
                <a:lnTo>
                  <a:pt x="139091" y="50907"/>
                </a:lnTo>
                <a:lnTo>
                  <a:pt x="141300" y="42335"/>
                </a:lnTo>
                <a:lnTo>
                  <a:pt x="142774" y="35667"/>
                </a:lnTo>
                <a:lnTo>
                  <a:pt x="144410" y="25719"/>
                </a:lnTo>
                <a:lnTo>
                  <a:pt x="145138" y="18122"/>
                </a:lnTo>
                <a:lnTo>
                  <a:pt x="145547" y="8491"/>
                </a:lnTo>
                <a:lnTo>
                  <a:pt x="145709" y="0"/>
                </a:lnTo>
                <a:lnTo>
                  <a:pt x="145719" y="24188"/>
                </a:lnTo>
                <a:lnTo>
                  <a:pt x="144767" y="30237"/>
                </a:lnTo>
                <a:lnTo>
                  <a:pt x="143180" y="37127"/>
                </a:lnTo>
                <a:lnTo>
                  <a:pt x="141168" y="44578"/>
                </a:lnTo>
                <a:lnTo>
                  <a:pt x="139828" y="51450"/>
                </a:lnTo>
                <a:lnTo>
                  <a:pt x="138934" y="57936"/>
                </a:lnTo>
                <a:lnTo>
                  <a:pt x="138339" y="64166"/>
                </a:lnTo>
                <a:lnTo>
                  <a:pt x="137942" y="72129"/>
                </a:lnTo>
                <a:lnTo>
                  <a:pt x="137500" y="91137"/>
                </a:lnTo>
                <a:lnTo>
                  <a:pt x="137156" y="182785"/>
                </a:lnTo>
                <a:lnTo>
                  <a:pt x="138106" y="193118"/>
                </a:lnTo>
                <a:lnTo>
                  <a:pt x="139692" y="202865"/>
                </a:lnTo>
                <a:lnTo>
                  <a:pt x="141701" y="212220"/>
                </a:lnTo>
                <a:lnTo>
                  <a:pt x="143040" y="221314"/>
                </a:lnTo>
                <a:lnTo>
                  <a:pt x="143933" y="230234"/>
                </a:lnTo>
                <a:lnTo>
                  <a:pt x="144529" y="239039"/>
                </a:lnTo>
                <a:lnTo>
                  <a:pt x="145878" y="247765"/>
                </a:lnTo>
                <a:lnTo>
                  <a:pt x="147730" y="256441"/>
                </a:lnTo>
                <a:lnTo>
                  <a:pt x="149918" y="265082"/>
                </a:lnTo>
                <a:lnTo>
                  <a:pt x="152328" y="272748"/>
                </a:lnTo>
                <a:lnTo>
                  <a:pt x="154888" y="279764"/>
                </a:lnTo>
                <a:lnTo>
                  <a:pt x="157547" y="286346"/>
                </a:lnTo>
                <a:lnTo>
                  <a:pt x="159320" y="292638"/>
                </a:lnTo>
                <a:lnTo>
                  <a:pt x="160501" y="298739"/>
                </a:lnTo>
                <a:lnTo>
                  <a:pt x="161289" y="304711"/>
                </a:lnTo>
                <a:lnTo>
                  <a:pt x="164704" y="313886"/>
                </a:lnTo>
                <a:lnTo>
                  <a:pt x="168445" y="321139"/>
                </a:lnTo>
                <a:lnTo>
                  <a:pt x="171503" y="330578"/>
                </a:lnTo>
                <a:lnTo>
                  <a:pt x="177065" y="338454"/>
                </a:lnTo>
                <a:lnTo>
                  <a:pt x="180010" y="3423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318"/>
          <p:cNvSpPr/>
          <p:nvPr/>
        </p:nvSpPr>
        <p:spPr>
          <a:xfrm>
            <a:off x="7769542" y="5726569"/>
            <a:ext cx="154306" cy="128414"/>
          </a:xfrm>
          <a:custGeom>
            <a:avLst/>
            <a:gdLst/>
            <a:ahLst/>
            <a:cxnLst/>
            <a:rect l="0" t="0" r="0" b="0"/>
            <a:pathLst>
              <a:path w="154306" h="128414">
                <a:moveTo>
                  <a:pt x="0" y="102731"/>
                </a:moveTo>
                <a:lnTo>
                  <a:pt x="4551" y="102731"/>
                </a:lnTo>
                <a:lnTo>
                  <a:pt x="5891" y="103684"/>
                </a:lnTo>
                <a:lnTo>
                  <a:pt x="6785" y="105271"/>
                </a:lnTo>
                <a:lnTo>
                  <a:pt x="8220" y="110112"/>
                </a:lnTo>
                <a:lnTo>
                  <a:pt x="9290" y="109556"/>
                </a:lnTo>
                <a:lnTo>
                  <a:pt x="13019" y="106399"/>
                </a:lnTo>
                <a:lnTo>
                  <a:pt x="15923" y="103818"/>
                </a:lnTo>
                <a:lnTo>
                  <a:pt x="19143" y="103214"/>
                </a:lnTo>
                <a:lnTo>
                  <a:pt x="21334" y="103053"/>
                </a:lnTo>
                <a:lnTo>
                  <a:pt x="23748" y="101993"/>
                </a:lnTo>
                <a:lnTo>
                  <a:pt x="26310" y="100334"/>
                </a:lnTo>
                <a:lnTo>
                  <a:pt x="28969" y="98275"/>
                </a:lnTo>
                <a:lnTo>
                  <a:pt x="31695" y="95951"/>
                </a:lnTo>
                <a:lnTo>
                  <a:pt x="34466" y="93448"/>
                </a:lnTo>
                <a:lnTo>
                  <a:pt x="40083" y="88128"/>
                </a:lnTo>
                <a:lnTo>
                  <a:pt x="71439" y="57007"/>
                </a:lnTo>
                <a:lnTo>
                  <a:pt x="73343" y="54151"/>
                </a:lnTo>
                <a:lnTo>
                  <a:pt x="74614" y="51294"/>
                </a:lnTo>
                <a:lnTo>
                  <a:pt x="75460" y="48437"/>
                </a:lnTo>
                <a:lnTo>
                  <a:pt x="76977" y="45580"/>
                </a:lnTo>
                <a:lnTo>
                  <a:pt x="78940" y="42723"/>
                </a:lnTo>
                <a:lnTo>
                  <a:pt x="81202" y="39865"/>
                </a:lnTo>
                <a:lnTo>
                  <a:pt x="83662" y="37008"/>
                </a:lnTo>
                <a:lnTo>
                  <a:pt x="86255" y="34151"/>
                </a:lnTo>
                <a:lnTo>
                  <a:pt x="88936" y="31293"/>
                </a:lnTo>
                <a:lnTo>
                  <a:pt x="90723" y="28435"/>
                </a:lnTo>
                <a:lnTo>
                  <a:pt x="91915" y="25578"/>
                </a:lnTo>
                <a:lnTo>
                  <a:pt x="92709" y="22721"/>
                </a:lnTo>
                <a:lnTo>
                  <a:pt x="94191" y="20816"/>
                </a:lnTo>
                <a:lnTo>
                  <a:pt x="96132" y="19546"/>
                </a:lnTo>
                <a:lnTo>
                  <a:pt x="98377" y="18699"/>
                </a:lnTo>
                <a:lnTo>
                  <a:pt x="98923" y="17182"/>
                </a:lnTo>
                <a:lnTo>
                  <a:pt x="98334" y="15218"/>
                </a:lnTo>
                <a:lnTo>
                  <a:pt x="96988" y="12957"/>
                </a:lnTo>
                <a:lnTo>
                  <a:pt x="96091" y="10496"/>
                </a:lnTo>
                <a:lnTo>
                  <a:pt x="95494" y="7904"/>
                </a:lnTo>
                <a:lnTo>
                  <a:pt x="94534" y="1449"/>
                </a:lnTo>
                <a:lnTo>
                  <a:pt x="92550" y="920"/>
                </a:lnTo>
                <a:lnTo>
                  <a:pt x="89323" y="567"/>
                </a:lnTo>
                <a:lnTo>
                  <a:pt x="79557" y="0"/>
                </a:lnTo>
                <a:lnTo>
                  <a:pt x="77803" y="906"/>
                </a:lnTo>
                <a:lnTo>
                  <a:pt x="73314" y="4453"/>
                </a:lnTo>
                <a:lnTo>
                  <a:pt x="70784" y="6732"/>
                </a:lnTo>
                <a:lnTo>
                  <a:pt x="65432" y="11805"/>
                </a:lnTo>
                <a:lnTo>
                  <a:pt x="62671" y="15443"/>
                </a:lnTo>
                <a:lnTo>
                  <a:pt x="59878" y="19774"/>
                </a:lnTo>
                <a:lnTo>
                  <a:pt x="57063" y="24566"/>
                </a:lnTo>
                <a:lnTo>
                  <a:pt x="54235" y="29666"/>
                </a:lnTo>
                <a:lnTo>
                  <a:pt x="48552" y="40413"/>
                </a:lnTo>
                <a:lnTo>
                  <a:pt x="46656" y="44993"/>
                </a:lnTo>
                <a:lnTo>
                  <a:pt x="45391" y="48999"/>
                </a:lnTo>
                <a:lnTo>
                  <a:pt x="44549" y="52622"/>
                </a:lnTo>
                <a:lnTo>
                  <a:pt x="43987" y="56942"/>
                </a:lnTo>
                <a:lnTo>
                  <a:pt x="43612" y="61728"/>
                </a:lnTo>
                <a:lnTo>
                  <a:pt x="43196" y="71172"/>
                </a:lnTo>
                <a:lnTo>
                  <a:pt x="43011" y="78545"/>
                </a:lnTo>
                <a:lnTo>
                  <a:pt x="42876" y="104280"/>
                </a:lnTo>
                <a:lnTo>
                  <a:pt x="43824" y="107574"/>
                </a:lnTo>
                <a:lnTo>
                  <a:pt x="45408" y="110722"/>
                </a:lnTo>
                <a:lnTo>
                  <a:pt x="50245" y="118067"/>
                </a:lnTo>
                <a:lnTo>
                  <a:pt x="53446" y="121612"/>
                </a:lnTo>
                <a:lnTo>
                  <a:pt x="55633" y="123891"/>
                </a:lnTo>
                <a:lnTo>
                  <a:pt x="58044" y="125410"/>
                </a:lnTo>
                <a:lnTo>
                  <a:pt x="60604" y="126423"/>
                </a:lnTo>
                <a:lnTo>
                  <a:pt x="63262" y="127098"/>
                </a:lnTo>
                <a:lnTo>
                  <a:pt x="65988" y="127548"/>
                </a:lnTo>
                <a:lnTo>
                  <a:pt x="68757" y="127848"/>
                </a:lnTo>
                <a:lnTo>
                  <a:pt x="71556" y="128048"/>
                </a:lnTo>
                <a:lnTo>
                  <a:pt x="74374" y="128181"/>
                </a:lnTo>
                <a:lnTo>
                  <a:pt x="80045" y="128330"/>
                </a:lnTo>
                <a:lnTo>
                  <a:pt x="88593" y="128413"/>
                </a:lnTo>
                <a:lnTo>
                  <a:pt x="91447" y="127472"/>
                </a:lnTo>
                <a:lnTo>
                  <a:pt x="94303" y="125893"/>
                </a:lnTo>
                <a:lnTo>
                  <a:pt x="97159" y="123887"/>
                </a:lnTo>
                <a:lnTo>
                  <a:pt x="100014" y="122550"/>
                </a:lnTo>
                <a:lnTo>
                  <a:pt x="102871" y="121658"/>
                </a:lnTo>
                <a:lnTo>
                  <a:pt x="105729" y="121064"/>
                </a:lnTo>
                <a:lnTo>
                  <a:pt x="108586" y="119716"/>
                </a:lnTo>
                <a:lnTo>
                  <a:pt x="111444" y="117864"/>
                </a:lnTo>
                <a:lnTo>
                  <a:pt x="114300" y="115677"/>
                </a:lnTo>
                <a:lnTo>
                  <a:pt x="117158" y="113266"/>
                </a:lnTo>
                <a:lnTo>
                  <a:pt x="120015" y="110707"/>
                </a:lnTo>
                <a:lnTo>
                  <a:pt x="122873" y="108048"/>
                </a:lnTo>
                <a:lnTo>
                  <a:pt x="126683" y="106276"/>
                </a:lnTo>
                <a:lnTo>
                  <a:pt x="131127" y="105094"/>
                </a:lnTo>
                <a:lnTo>
                  <a:pt x="135997" y="104306"/>
                </a:lnTo>
                <a:lnTo>
                  <a:pt x="139241" y="102829"/>
                </a:lnTo>
                <a:lnTo>
                  <a:pt x="141406" y="100891"/>
                </a:lnTo>
                <a:lnTo>
                  <a:pt x="142847" y="98647"/>
                </a:lnTo>
                <a:lnTo>
                  <a:pt x="144761" y="96198"/>
                </a:lnTo>
                <a:lnTo>
                  <a:pt x="146991" y="93614"/>
                </a:lnTo>
                <a:lnTo>
                  <a:pt x="154305" y="85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319"/>
          <p:cNvSpPr/>
          <p:nvPr/>
        </p:nvSpPr>
        <p:spPr>
          <a:xfrm>
            <a:off x="5386387" y="6103620"/>
            <a:ext cx="51436" cy="377069"/>
          </a:xfrm>
          <a:custGeom>
            <a:avLst/>
            <a:gdLst/>
            <a:ahLst/>
            <a:cxnLst/>
            <a:rect l="0" t="0" r="0" b="0"/>
            <a:pathLst>
              <a:path w="51436" h="377069">
                <a:moveTo>
                  <a:pt x="51435" y="0"/>
                </a:moveTo>
                <a:lnTo>
                  <a:pt x="42894" y="0"/>
                </a:lnTo>
                <a:lnTo>
                  <a:pt x="42863" y="40551"/>
                </a:lnTo>
                <a:lnTo>
                  <a:pt x="41910" y="47036"/>
                </a:lnTo>
                <a:lnTo>
                  <a:pt x="40323" y="54217"/>
                </a:lnTo>
                <a:lnTo>
                  <a:pt x="38312" y="61862"/>
                </a:lnTo>
                <a:lnTo>
                  <a:pt x="36971" y="69817"/>
                </a:lnTo>
                <a:lnTo>
                  <a:pt x="36077" y="77977"/>
                </a:lnTo>
                <a:lnTo>
                  <a:pt x="35482" y="86275"/>
                </a:lnTo>
                <a:lnTo>
                  <a:pt x="35084" y="94664"/>
                </a:lnTo>
                <a:lnTo>
                  <a:pt x="34643" y="111605"/>
                </a:lnTo>
                <a:lnTo>
                  <a:pt x="34395" y="137208"/>
                </a:lnTo>
                <a:lnTo>
                  <a:pt x="35312" y="145765"/>
                </a:lnTo>
                <a:lnTo>
                  <a:pt x="36877" y="154326"/>
                </a:lnTo>
                <a:lnTo>
                  <a:pt x="38872" y="162891"/>
                </a:lnTo>
                <a:lnTo>
                  <a:pt x="40203" y="171459"/>
                </a:lnTo>
                <a:lnTo>
                  <a:pt x="41089" y="180029"/>
                </a:lnTo>
                <a:lnTo>
                  <a:pt x="41680" y="188599"/>
                </a:lnTo>
                <a:lnTo>
                  <a:pt x="42075" y="197170"/>
                </a:lnTo>
                <a:lnTo>
                  <a:pt x="42512" y="214313"/>
                </a:lnTo>
                <a:lnTo>
                  <a:pt x="42863" y="366409"/>
                </a:lnTo>
                <a:lnTo>
                  <a:pt x="41910" y="368098"/>
                </a:lnTo>
                <a:lnTo>
                  <a:pt x="40323" y="370176"/>
                </a:lnTo>
                <a:lnTo>
                  <a:pt x="35482" y="375804"/>
                </a:lnTo>
                <a:lnTo>
                  <a:pt x="34132" y="376266"/>
                </a:lnTo>
                <a:lnTo>
                  <a:pt x="32280" y="376574"/>
                </a:lnTo>
                <a:lnTo>
                  <a:pt x="27014" y="377068"/>
                </a:lnTo>
                <a:lnTo>
                  <a:pt x="25629" y="376156"/>
                </a:lnTo>
                <a:lnTo>
                  <a:pt x="23754" y="374595"/>
                </a:lnTo>
                <a:lnTo>
                  <a:pt x="21551" y="372603"/>
                </a:lnTo>
                <a:lnTo>
                  <a:pt x="16563" y="367848"/>
                </a:lnTo>
                <a:lnTo>
                  <a:pt x="5600" y="357036"/>
                </a:lnTo>
                <a:lnTo>
                  <a:pt x="3733" y="354228"/>
                </a:lnTo>
                <a:lnTo>
                  <a:pt x="2489" y="351404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320"/>
          <p:cNvSpPr/>
          <p:nvPr/>
        </p:nvSpPr>
        <p:spPr>
          <a:xfrm>
            <a:off x="5326382" y="6223828"/>
            <a:ext cx="291079" cy="187018"/>
          </a:xfrm>
          <a:custGeom>
            <a:avLst/>
            <a:gdLst/>
            <a:ahLst/>
            <a:cxnLst/>
            <a:rect l="0" t="0" r="0" b="0"/>
            <a:pathLst>
              <a:path w="291079" h="187018">
                <a:moveTo>
                  <a:pt x="8570" y="128394"/>
                </a:moveTo>
                <a:lnTo>
                  <a:pt x="4020" y="128394"/>
                </a:lnTo>
                <a:lnTo>
                  <a:pt x="2679" y="127442"/>
                </a:lnTo>
                <a:lnTo>
                  <a:pt x="1785" y="125854"/>
                </a:lnTo>
                <a:lnTo>
                  <a:pt x="28" y="119926"/>
                </a:lnTo>
                <a:lnTo>
                  <a:pt x="0" y="112450"/>
                </a:lnTo>
                <a:lnTo>
                  <a:pt x="952" y="112049"/>
                </a:lnTo>
                <a:lnTo>
                  <a:pt x="4549" y="111605"/>
                </a:lnTo>
                <a:lnTo>
                  <a:pt x="6842" y="110534"/>
                </a:lnTo>
                <a:lnTo>
                  <a:pt x="14619" y="105428"/>
                </a:lnTo>
                <a:lnTo>
                  <a:pt x="20149" y="103899"/>
                </a:lnTo>
                <a:lnTo>
                  <a:pt x="28617" y="103039"/>
                </a:lnTo>
                <a:lnTo>
                  <a:pt x="36847" y="100298"/>
                </a:lnTo>
                <a:lnTo>
                  <a:pt x="45902" y="96857"/>
                </a:lnTo>
                <a:lnTo>
                  <a:pt x="53103" y="95327"/>
                </a:lnTo>
                <a:lnTo>
                  <a:pt x="62017" y="92108"/>
                </a:lnTo>
                <a:lnTo>
                  <a:pt x="67062" y="89916"/>
                </a:lnTo>
                <a:lnTo>
                  <a:pt x="75206" y="84940"/>
                </a:lnTo>
                <a:lnTo>
                  <a:pt x="82954" y="79554"/>
                </a:lnTo>
                <a:lnTo>
                  <a:pt x="87687" y="76784"/>
                </a:lnTo>
                <a:lnTo>
                  <a:pt x="92747" y="73985"/>
                </a:lnTo>
                <a:lnTo>
                  <a:pt x="103449" y="68335"/>
                </a:lnTo>
                <a:lnTo>
                  <a:pt x="108970" y="65494"/>
                </a:lnTo>
                <a:lnTo>
                  <a:pt x="115509" y="63601"/>
                </a:lnTo>
                <a:lnTo>
                  <a:pt x="122725" y="62339"/>
                </a:lnTo>
                <a:lnTo>
                  <a:pt x="130393" y="61497"/>
                </a:lnTo>
                <a:lnTo>
                  <a:pt x="136458" y="59984"/>
                </a:lnTo>
                <a:lnTo>
                  <a:pt x="141454" y="58022"/>
                </a:lnTo>
                <a:lnTo>
                  <a:pt x="155576" y="50711"/>
                </a:lnTo>
                <a:lnTo>
                  <a:pt x="211475" y="22657"/>
                </a:lnTo>
                <a:lnTo>
                  <a:pt x="220352" y="19488"/>
                </a:lnTo>
                <a:lnTo>
                  <a:pt x="229262" y="17453"/>
                </a:lnTo>
                <a:lnTo>
                  <a:pt x="237866" y="17051"/>
                </a:lnTo>
                <a:lnTo>
                  <a:pt x="251550" y="16965"/>
                </a:lnTo>
                <a:lnTo>
                  <a:pt x="253423" y="17913"/>
                </a:lnTo>
                <a:lnTo>
                  <a:pt x="254674" y="19498"/>
                </a:lnTo>
                <a:lnTo>
                  <a:pt x="257014" y="24751"/>
                </a:lnTo>
                <a:lnTo>
                  <a:pt x="261230" y="33435"/>
                </a:lnTo>
                <a:lnTo>
                  <a:pt x="261782" y="38418"/>
                </a:lnTo>
                <a:lnTo>
                  <a:pt x="261198" y="43646"/>
                </a:lnTo>
                <a:lnTo>
                  <a:pt x="259857" y="49035"/>
                </a:lnTo>
                <a:lnTo>
                  <a:pt x="258962" y="54533"/>
                </a:lnTo>
                <a:lnTo>
                  <a:pt x="258365" y="60103"/>
                </a:lnTo>
                <a:lnTo>
                  <a:pt x="257968" y="65722"/>
                </a:lnTo>
                <a:lnTo>
                  <a:pt x="256750" y="72326"/>
                </a:lnTo>
                <a:lnTo>
                  <a:pt x="254986" y="79585"/>
                </a:lnTo>
                <a:lnTo>
                  <a:pt x="252858" y="87282"/>
                </a:lnTo>
                <a:lnTo>
                  <a:pt x="251439" y="94319"/>
                </a:lnTo>
                <a:lnTo>
                  <a:pt x="250493" y="100915"/>
                </a:lnTo>
                <a:lnTo>
                  <a:pt x="249862" y="107217"/>
                </a:lnTo>
                <a:lnTo>
                  <a:pt x="248488" y="113324"/>
                </a:lnTo>
                <a:lnTo>
                  <a:pt x="246621" y="119300"/>
                </a:lnTo>
                <a:lnTo>
                  <a:pt x="244423" y="125189"/>
                </a:lnTo>
                <a:lnTo>
                  <a:pt x="242957" y="131020"/>
                </a:lnTo>
                <a:lnTo>
                  <a:pt x="241981" y="136812"/>
                </a:lnTo>
                <a:lnTo>
                  <a:pt x="241330" y="142579"/>
                </a:lnTo>
                <a:lnTo>
                  <a:pt x="241848" y="148328"/>
                </a:lnTo>
                <a:lnTo>
                  <a:pt x="243147" y="154066"/>
                </a:lnTo>
                <a:lnTo>
                  <a:pt x="244964" y="159797"/>
                </a:lnTo>
                <a:lnTo>
                  <a:pt x="246177" y="164569"/>
                </a:lnTo>
                <a:lnTo>
                  <a:pt x="246984" y="168703"/>
                </a:lnTo>
                <a:lnTo>
                  <a:pt x="248281" y="177632"/>
                </a:lnTo>
                <a:lnTo>
                  <a:pt x="250998" y="181393"/>
                </a:lnTo>
                <a:lnTo>
                  <a:pt x="255953" y="187017"/>
                </a:lnTo>
                <a:lnTo>
                  <a:pt x="257312" y="186526"/>
                </a:lnTo>
                <a:lnTo>
                  <a:pt x="264446" y="180899"/>
                </a:lnTo>
                <a:lnTo>
                  <a:pt x="267708" y="180305"/>
                </a:lnTo>
                <a:lnTo>
                  <a:pt x="269912" y="180146"/>
                </a:lnTo>
                <a:lnTo>
                  <a:pt x="271380" y="179088"/>
                </a:lnTo>
                <a:lnTo>
                  <a:pt x="272359" y="177430"/>
                </a:lnTo>
                <a:lnTo>
                  <a:pt x="273447" y="173048"/>
                </a:lnTo>
                <a:lnTo>
                  <a:pt x="273931" y="167925"/>
                </a:lnTo>
                <a:lnTo>
                  <a:pt x="275012" y="165226"/>
                </a:lnTo>
                <a:lnTo>
                  <a:pt x="278754" y="159686"/>
                </a:lnTo>
                <a:lnTo>
                  <a:pt x="281052" y="154049"/>
                </a:lnTo>
                <a:lnTo>
                  <a:pt x="281665" y="151213"/>
                </a:lnTo>
                <a:lnTo>
                  <a:pt x="283025" y="147416"/>
                </a:lnTo>
                <a:lnTo>
                  <a:pt x="284885" y="142981"/>
                </a:lnTo>
                <a:lnTo>
                  <a:pt x="287078" y="138119"/>
                </a:lnTo>
                <a:lnTo>
                  <a:pt x="288539" y="132972"/>
                </a:lnTo>
                <a:lnTo>
                  <a:pt x="289514" y="127636"/>
                </a:lnTo>
                <a:lnTo>
                  <a:pt x="290163" y="122174"/>
                </a:lnTo>
                <a:lnTo>
                  <a:pt x="290597" y="116628"/>
                </a:lnTo>
                <a:lnTo>
                  <a:pt x="290885" y="111025"/>
                </a:lnTo>
                <a:lnTo>
                  <a:pt x="291078" y="105384"/>
                </a:lnTo>
                <a:lnTo>
                  <a:pt x="290253" y="99719"/>
                </a:lnTo>
                <a:lnTo>
                  <a:pt x="288752" y="94038"/>
                </a:lnTo>
                <a:lnTo>
                  <a:pt x="286798" y="88345"/>
                </a:lnTo>
                <a:lnTo>
                  <a:pt x="285495" y="82644"/>
                </a:lnTo>
                <a:lnTo>
                  <a:pt x="284627" y="76940"/>
                </a:lnTo>
                <a:lnTo>
                  <a:pt x="284048" y="71231"/>
                </a:lnTo>
                <a:lnTo>
                  <a:pt x="283662" y="65521"/>
                </a:lnTo>
                <a:lnTo>
                  <a:pt x="283405" y="59808"/>
                </a:lnTo>
                <a:lnTo>
                  <a:pt x="283233" y="54095"/>
                </a:lnTo>
                <a:lnTo>
                  <a:pt x="282166" y="48382"/>
                </a:lnTo>
                <a:lnTo>
                  <a:pt x="280502" y="42668"/>
                </a:lnTo>
                <a:lnTo>
                  <a:pt x="278441" y="36953"/>
                </a:lnTo>
                <a:lnTo>
                  <a:pt x="277067" y="31239"/>
                </a:lnTo>
                <a:lnTo>
                  <a:pt x="276150" y="25524"/>
                </a:lnTo>
                <a:lnTo>
                  <a:pt x="275539" y="19809"/>
                </a:lnTo>
                <a:lnTo>
                  <a:pt x="274180" y="15047"/>
                </a:lnTo>
                <a:lnTo>
                  <a:pt x="272320" y="10919"/>
                </a:lnTo>
                <a:lnTo>
                  <a:pt x="267044" y="2002"/>
                </a:lnTo>
                <a:lnTo>
                  <a:pt x="265659" y="1270"/>
                </a:lnTo>
                <a:lnTo>
                  <a:pt x="261579" y="457"/>
                </a:lnTo>
                <a:lnTo>
                  <a:pt x="254051" y="96"/>
                </a:lnTo>
                <a:lnTo>
                  <a:pt x="249376" y="0"/>
                </a:lnTo>
                <a:lnTo>
                  <a:pt x="245308" y="888"/>
                </a:lnTo>
                <a:lnTo>
                  <a:pt x="238247" y="4415"/>
                </a:lnTo>
                <a:lnTo>
                  <a:pt x="235983" y="6688"/>
                </a:lnTo>
                <a:lnTo>
                  <a:pt x="234473" y="9157"/>
                </a:lnTo>
                <a:lnTo>
                  <a:pt x="232051" y="15412"/>
                </a:lnTo>
                <a:lnTo>
                  <a:pt x="231720" y="18808"/>
                </a:lnTo>
                <a:lnTo>
                  <a:pt x="231455" y="255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321"/>
          <p:cNvSpPr/>
          <p:nvPr/>
        </p:nvSpPr>
        <p:spPr>
          <a:xfrm>
            <a:off x="5857888" y="6206852"/>
            <a:ext cx="411467" cy="222513"/>
          </a:xfrm>
          <a:custGeom>
            <a:avLst/>
            <a:gdLst/>
            <a:ahLst/>
            <a:cxnLst/>
            <a:rect l="0" t="0" r="0" b="0"/>
            <a:pathLst>
              <a:path w="411467" h="222513">
                <a:moveTo>
                  <a:pt x="145719" y="16783"/>
                </a:moveTo>
                <a:lnTo>
                  <a:pt x="138338" y="16783"/>
                </a:lnTo>
                <a:lnTo>
                  <a:pt x="137941" y="15830"/>
                </a:lnTo>
                <a:lnTo>
                  <a:pt x="137500" y="12232"/>
                </a:lnTo>
                <a:lnTo>
                  <a:pt x="136430" y="10891"/>
                </a:lnTo>
                <a:lnTo>
                  <a:pt x="134764" y="9997"/>
                </a:lnTo>
                <a:lnTo>
                  <a:pt x="130372" y="9005"/>
                </a:lnTo>
                <a:lnTo>
                  <a:pt x="125246" y="8563"/>
                </a:lnTo>
                <a:lnTo>
                  <a:pt x="122545" y="7493"/>
                </a:lnTo>
                <a:lnTo>
                  <a:pt x="114194" y="2389"/>
                </a:lnTo>
                <a:lnTo>
                  <a:pt x="108530" y="860"/>
                </a:lnTo>
                <a:lnTo>
                  <a:pt x="99987" y="0"/>
                </a:lnTo>
                <a:lnTo>
                  <a:pt x="91739" y="2339"/>
                </a:lnTo>
                <a:lnTo>
                  <a:pt x="82675" y="6553"/>
                </a:lnTo>
                <a:lnTo>
                  <a:pt x="71265" y="14281"/>
                </a:lnTo>
                <a:lnTo>
                  <a:pt x="61511" y="19798"/>
                </a:lnTo>
                <a:lnTo>
                  <a:pt x="57195" y="23556"/>
                </a:lnTo>
                <a:lnTo>
                  <a:pt x="53366" y="27965"/>
                </a:lnTo>
                <a:lnTo>
                  <a:pt x="49860" y="32810"/>
                </a:lnTo>
                <a:lnTo>
                  <a:pt x="35825" y="53282"/>
                </a:lnTo>
                <a:lnTo>
                  <a:pt x="31499" y="61118"/>
                </a:lnTo>
                <a:lnTo>
                  <a:pt x="27662" y="69200"/>
                </a:lnTo>
                <a:lnTo>
                  <a:pt x="24152" y="77445"/>
                </a:lnTo>
                <a:lnTo>
                  <a:pt x="20860" y="85799"/>
                </a:lnTo>
                <a:lnTo>
                  <a:pt x="14661" y="102702"/>
                </a:lnTo>
                <a:lnTo>
                  <a:pt x="5816" y="128283"/>
                </a:lnTo>
                <a:lnTo>
                  <a:pt x="3873" y="136836"/>
                </a:lnTo>
                <a:lnTo>
                  <a:pt x="2577" y="145396"/>
                </a:lnTo>
                <a:lnTo>
                  <a:pt x="1714" y="153960"/>
                </a:lnTo>
                <a:lnTo>
                  <a:pt x="1138" y="161574"/>
                </a:lnTo>
                <a:lnTo>
                  <a:pt x="754" y="168555"/>
                </a:lnTo>
                <a:lnTo>
                  <a:pt x="328" y="181392"/>
                </a:lnTo>
                <a:lnTo>
                  <a:pt x="31" y="206394"/>
                </a:lnTo>
                <a:lnTo>
                  <a:pt x="0" y="216262"/>
                </a:lnTo>
                <a:lnTo>
                  <a:pt x="948" y="218349"/>
                </a:lnTo>
                <a:lnTo>
                  <a:pt x="2532" y="219740"/>
                </a:lnTo>
                <a:lnTo>
                  <a:pt x="4541" y="220668"/>
                </a:lnTo>
                <a:lnTo>
                  <a:pt x="6833" y="220333"/>
                </a:lnTo>
                <a:lnTo>
                  <a:pt x="11919" y="217422"/>
                </a:lnTo>
                <a:lnTo>
                  <a:pt x="17355" y="212953"/>
                </a:lnTo>
                <a:lnTo>
                  <a:pt x="20138" y="210428"/>
                </a:lnTo>
                <a:lnTo>
                  <a:pt x="22946" y="206839"/>
                </a:lnTo>
                <a:lnTo>
                  <a:pt x="25771" y="202542"/>
                </a:lnTo>
                <a:lnTo>
                  <a:pt x="28606" y="197772"/>
                </a:lnTo>
                <a:lnTo>
                  <a:pt x="31449" y="192687"/>
                </a:lnTo>
                <a:lnTo>
                  <a:pt x="37147" y="181958"/>
                </a:lnTo>
                <a:lnTo>
                  <a:pt x="39048" y="175477"/>
                </a:lnTo>
                <a:lnTo>
                  <a:pt x="40315" y="168299"/>
                </a:lnTo>
                <a:lnTo>
                  <a:pt x="41160" y="160656"/>
                </a:lnTo>
                <a:lnTo>
                  <a:pt x="42675" y="153656"/>
                </a:lnTo>
                <a:lnTo>
                  <a:pt x="44638" y="147084"/>
                </a:lnTo>
                <a:lnTo>
                  <a:pt x="49359" y="133749"/>
                </a:lnTo>
                <a:lnTo>
                  <a:pt x="62956" y="93534"/>
                </a:lnTo>
                <a:lnTo>
                  <a:pt x="65779" y="86047"/>
                </a:lnTo>
                <a:lnTo>
                  <a:pt x="68613" y="79152"/>
                </a:lnTo>
                <a:lnTo>
                  <a:pt x="71455" y="72650"/>
                </a:lnTo>
                <a:lnTo>
                  <a:pt x="77153" y="60345"/>
                </a:lnTo>
                <a:lnTo>
                  <a:pt x="80006" y="54397"/>
                </a:lnTo>
                <a:lnTo>
                  <a:pt x="81907" y="48526"/>
                </a:lnTo>
                <a:lnTo>
                  <a:pt x="83176" y="42708"/>
                </a:lnTo>
                <a:lnTo>
                  <a:pt x="85211" y="28783"/>
                </a:lnTo>
                <a:lnTo>
                  <a:pt x="86330" y="27640"/>
                </a:lnTo>
                <a:lnTo>
                  <a:pt x="88029" y="26879"/>
                </a:lnTo>
                <a:lnTo>
                  <a:pt x="93918" y="25445"/>
                </a:lnTo>
                <a:lnTo>
                  <a:pt x="91582" y="30475"/>
                </a:lnTo>
                <a:lnTo>
                  <a:pt x="89625" y="34483"/>
                </a:lnTo>
                <a:lnTo>
                  <a:pt x="88320" y="39060"/>
                </a:lnTo>
                <a:lnTo>
                  <a:pt x="87451" y="44017"/>
                </a:lnTo>
                <a:lnTo>
                  <a:pt x="86871" y="49226"/>
                </a:lnTo>
                <a:lnTo>
                  <a:pt x="86485" y="55557"/>
                </a:lnTo>
                <a:lnTo>
                  <a:pt x="86055" y="70210"/>
                </a:lnTo>
                <a:lnTo>
                  <a:pt x="85742" y="119828"/>
                </a:lnTo>
                <a:lnTo>
                  <a:pt x="86684" y="127390"/>
                </a:lnTo>
                <a:lnTo>
                  <a:pt x="88265" y="134335"/>
                </a:lnTo>
                <a:lnTo>
                  <a:pt x="90271" y="140871"/>
                </a:lnTo>
                <a:lnTo>
                  <a:pt x="91609" y="147133"/>
                </a:lnTo>
                <a:lnTo>
                  <a:pt x="92501" y="153213"/>
                </a:lnTo>
                <a:lnTo>
                  <a:pt x="93095" y="159172"/>
                </a:lnTo>
                <a:lnTo>
                  <a:pt x="94444" y="165048"/>
                </a:lnTo>
                <a:lnTo>
                  <a:pt x="96296" y="170871"/>
                </a:lnTo>
                <a:lnTo>
                  <a:pt x="101561" y="184803"/>
                </a:lnTo>
                <a:lnTo>
                  <a:pt x="104821" y="189249"/>
                </a:lnTo>
                <a:lnTo>
                  <a:pt x="107023" y="191767"/>
                </a:lnTo>
                <a:lnTo>
                  <a:pt x="109445" y="192494"/>
                </a:lnTo>
                <a:lnTo>
                  <a:pt x="112011" y="192026"/>
                </a:lnTo>
                <a:lnTo>
                  <a:pt x="114674" y="190762"/>
                </a:lnTo>
                <a:lnTo>
                  <a:pt x="116450" y="188966"/>
                </a:lnTo>
                <a:lnTo>
                  <a:pt x="117634" y="186817"/>
                </a:lnTo>
                <a:lnTo>
                  <a:pt x="118423" y="184431"/>
                </a:lnTo>
                <a:lnTo>
                  <a:pt x="121840" y="179241"/>
                </a:lnTo>
                <a:lnTo>
                  <a:pt x="126533" y="173759"/>
                </a:lnTo>
                <a:lnTo>
                  <a:pt x="131794" y="168148"/>
                </a:lnTo>
                <a:lnTo>
                  <a:pt x="134531" y="164365"/>
                </a:lnTo>
                <a:lnTo>
                  <a:pt x="137308" y="159938"/>
                </a:lnTo>
                <a:lnTo>
                  <a:pt x="140112" y="155082"/>
                </a:lnTo>
                <a:lnTo>
                  <a:pt x="148307" y="142067"/>
                </a:lnTo>
                <a:lnTo>
                  <a:pt x="153159" y="134595"/>
                </a:lnTo>
                <a:lnTo>
                  <a:pt x="157347" y="127709"/>
                </a:lnTo>
                <a:lnTo>
                  <a:pt x="161091" y="121214"/>
                </a:lnTo>
                <a:lnTo>
                  <a:pt x="164539" y="114979"/>
                </a:lnTo>
                <a:lnTo>
                  <a:pt x="167791" y="107964"/>
                </a:lnTo>
                <a:lnTo>
                  <a:pt x="170911" y="100430"/>
                </a:lnTo>
                <a:lnTo>
                  <a:pt x="173944" y="92550"/>
                </a:lnTo>
                <a:lnTo>
                  <a:pt x="175966" y="85392"/>
                </a:lnTo>
                <a:lnTo>
                  <a:pt x="177313" y="78715"/>
                </a:lnTo>
                <a:lnTo>
                  <a:pt x="178212" y="72358"/>
                </a:lnTo>
                <a:lnTo>
                  <a:pt x="179764" y="65263"/>
                </a:lnTo>
                <a:lnTo>
                  <a:pt x="181750" y="57676"/>
                </a:lnTo>
                <a:lnTo>
                  <a:pt x="184027" y="49759"/>
                </a:lnTo>
                <a:lnTo>
                  <a:pt x="186498" y="43530"/>
                </a:lnTo>
                <a:lnTo>
                  <a:pt x="189097" y="38424"/>
                </a:lnTo>
                <a:lnTo>
                  <a:pt x="191783" y="34068"/>
                </a:lnTo>
                <a:lnTo>
                  <a:pt x="195478" y="30211"/>
                </a:lnTo>
                <a:lnTo>
                  <a:pt x="204664" y="23386"/>
                </a:lnTo>
                <a:lnTo>
                  <a:pt x="207876" y="20232"/>
                </a:lnTo>
                <a:lnTo>
                  <a:pt x="210017" y="17178"/>
                </a:lnTo>
                <a:lnTo>
                  <a:pt x="211444" y="14188"/>
                </a:lnTo>
                <a:lnTo>
                  <a:pt x="213348" y="13148"/>
                </a:lnTo>
                <a:lnTo>
                  <a:pt x="215570" y="13407"/>
                </a:lnTo>
                <a:lnTo>
                  <a:pt x="221430" y="16116"/>
                </a:lnTo>
                <a:lnTo>
                  <a:pt x="222231" y="21567"/>
                </a:lnTo>
                <a:lnTo>
                  <a:pt x="222445" y="25687"/>
                </a:lnTo>
                <a:lnTo>
                  <a:pt x="222681" y="35345"/>
                </a:lnTo>
                <a:lnTo>
                  <a:pt x="222834" y="61619"/>
                </a:lnTo>
                <a:lnTo>
                  <a:pt x="223799" y="69533"/>
                </a:lnTo>
                <a:lnTo>
                  <a:pt x="225395" y="77667"/>
                </a:lnTo>
                <a:lnTo>
                  <a:pt x="227411" y="85948"/>
                </a:lnTo>
                <a:lnTo>
                  <a:pt x="228755" y="94325"/>
                </a:lnTo>
                <a:lnTo>
                  <a:pt x="229652" y="102768"/>
                </a:lnTo>
                <a:lnTo>
                  <a:pt x="230249" y="111253"/>
                </a:lnTo>
                <a:lnTo>
                  <a:pt x="230648" y="118815"/>
                </a:lnTo>
                <a:lnTo>
                  <a:pt x="231090" y="132298"/>
                </a:lnTo>
                <a:lnTo>
                  <a:pt x="232160" y="139513"/>
                </a:lnTo>
                <a:lnTo>
                  <a:pt x="233827" y="147181"/>
                </a:lnTo>
                <a:lnTo>
                  <a:pt x="235890" y="155149"/>
                </a:lnTo>
                <a:lnTo>
                  <a:pt x="237265" y="161415"/>
                </a:lnTo>
                <a:lnTo>
                  <a:pt x="238182" y="166544"/>
                </a:lnTo>
                <a:lnTo>
                  <a:pt x="238794" y="170916"/>
                </a:lnTo>
                <a:lnTo>
                  <a:pt x="239201" y="174783"/>
                </a:lnTo>
                <a:lnTo>
                  <a:pt x="239654" y="181620"/>
                </a:lnTo>
                <a:lnTo>
                  <a:pt x="240728" y="184777"/>
                </a:lnTo>
                <a:lnTo>
                  <a:pt x="244460" y="190825"/>
                </a:lnTo>
                <a:lnTo>
                  <a:pt x="247366" y="195033"/>
                </a:lnTo>
                <a:lnTo>
                  <a:pt x="248726" y="194671"/>
                </a:lnTo>
                <a:lnTo>
                  <a:pt x="255862" y="189269"/>
                </a:lnTo>
                <a:lnTo>
                  <a:pt x="256584" y="183613"/>
                </a:lnTo>
                <a:lnTo>
                  <a:pt x="256777" y="179438"/>
                </a:lnTo>
                <a:lnTo>
                  <a:pt x="257857" y="175702"/>
                </a:lnTo>
                <a:lnTo>
                  <a:pt x="261598" y="169011"/>
                </a:lnTo>
                <a:lnTo>
                  <a:pt x="262977" y="164941"/>
                </a:lnTo>
                <a:lnTo>
                  <a:pt x="263896" y="160322"/>
                </a:lnTo>
                <a:lnTo>
                  <a:pt x="264509" y="155338"/>
                </a:lnTo>
                <a:lnTo>
                  <a:pt x="265869" y="150111"/>
                </a:lnTo>
                <a:lnTo>
                  <a:pt x="267729" y="144720"/>
                </a:lnTo>
                <a:lnTo>
                  <a:pt x="269922" y="139222"/>
                </a:lnTo>
                <a:lnTo>
                  <a:pt x="274898" y="125493"/>
                </a:lnTo>
                <a:lnTo>
                  <a:pt x="277558" y="117831"/>
                </a:lnTo>
                <a:lnTo>
                  <a:pt x="280285" y="110818"/>
                </a:lnTo>
                <a:lnTo>
                  <a:pt x="283054" y="104238"/>
                </a:lnTo>
                <a:lnTo>
                  <a:pt x="285854" y="97946"/>
                </a:lnTo>
                <a:lnTo>
                  <a:pt x="291503" y="85875"/>
                </a:lnTo>
                <a:lnTo>
                  <a:pt x="302892" y="62604"/>
                </a:lnTo>
                <a:lnTo>
                  <a:pt x="305746" y="57807"/>
                </a:lnTo>
                <a:lnTo>
                  <a:pt x="308601" y="53658"/>
                </a:lnTo>
                <a:lnTo>
                  <a:pt x="311457" y="49938"/>
                </a:lnTo>
                <a:lnTo>
                  <a:pt x="314630" y="43266"/>
                </a:lnTo>
                <a:lnTo>
                  <a:pt x="315477" y="40153"/>
                </a:lnTo>
                <a:lnTo>
                  <a:pt x="317946" y="38078"/>
                </a:lnTo>
                <a:lnTo>
                  <a:pt x="321497" y="36694"/>
                </a:lnTo>
                <a:lnTo>
                  <a:pt x="331783" y="34474"/>
                </a:lnTo>
                <a:lnTo>
                  <a:pt x="333579" y="35244"/>
                </a:lnTo>
                <a:lnTo>
                  <a:pt x="338115" y="38640"/>
                </a:lnTo>
                <a:lnTo>
                  <a:pt x="339705" y="40880"/>
                </a:lnTo>
                <a:lnTo>
                  <a:pt x="341473" y="45907"/>
                </a:lnTo>
                <a:lnTo>
                  <a:pt x="344798" y="51317"/>
                </a:lnTo>
                <a:lnTo>
                  <a:pt x="349451" y="57849"/>
                </a:lnTo>
                <a:lnTo>
                  <a:pt x="352025" y="62257"/>
                </a:lnTo>
                <a:lnTo>
                  <a:pt x="354694" y="67102"/>
                </a:lnTo>
                <a:lnTo>
                  <a:pt x="360199" y="77564"/>
                </a:lnTo>
                <a:lnTo>
                  <a:pt x="363001" y="83021"/>
                </a:lnTo>
                <a:lnTo>
                  <a:pt x="364869" y="88564"/>
                </a:lnTo>
                <a:lnTo>
                  <a:pt x="366114" y="94164"/>
                </a:lnTo>
                <a:lnTo>
                  <a:pt x="366944" y="99803"/>
                </a:lnTo>
                <a:lnTo>
                  <a:pt x="368450" y="106420"/>
                </a:lnTo>
                <a:lnTo>
                  <a:pt x="370407" y="113688"/>
                </a:lnTo>
                <a:lnTo>
                  <a:pt x="372663" y="121391"/>
                </a:lnTo>
                <a:lnTo>
                  <a:pt x="374168" y="128432"/>
                </a:lnTo>
                <a:lnTo>
                  <a:pt x="375171" y="135031"/>
                </a:lnTo>
                <a:lnTo>
                  <a:pt x="375839" y="141334"/>
                </a:lnTo>
                <a:lnTo>
                  <a:pt x="377238" y="147442"/>
                </a:lnTo>
                <a:lnTo>
                  <a:pt x="379122" y="153419"/>
                </a:lnTo>
                <a:lnTo>
                  <a:pt x="381331" y="159308"/>
                </a:lnTo>
                <a:lnTo>
                  <a:pt x="382804" y="165140"/>
                </a:lnTo>
                <a:lnTo>
                  <a:pt x="383786" y="170933"/>
                </a:lnTo>
                <a:lnTo>
                  <a:pt x="384440" y="176699"/>
                </a:lnTo>
                <a:lnTo>
                  <a:pt x="384876" y="182448"/>
                </a:lnTo>
                <a:lnTo>
                  <a:pt x="385167" y="188187"/>
                </a:lnTo>
                <a:lnTo>
                  <a:pt x="385577" y="202824"/>
                </a:lnTo>
                <a:lnTo>
                  <a:pt x="385715" y="211753"/>
                </a:lnTo>
                <a:lnTo>
                  <a:pt x="388274" y="215514"/>
                </a:lnTo>
                <a:lnTo>
                  <a:pt x="394217" y="222401"/>
                </a:lnTo>
                <a:lnTo>
                  <a:pt x="401693" y="222512"/>
                </a:lnTo>
                <a:lnTo>
                  <a:pt x="409521" y="215736"/>
                </a:lnTo>
                <a:lnTo>
                  <a:pt x="411466" y="2139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322"/>
          <p:cNvSpPr/>
          <p:nvPr/>
        </p:nvSpPr>
        <p:spPr>
          <a:xfrm>
            <a:off x="6312614" y="6163627"/>
            <a:ext cx="90005" cy="265666"/>
          </a:xfrm>
          <a:custGeom>
            <a:avLst/>
            <a:gdLst/>
            <a:ahLst/>
            <a:cxnLst/>
            <a:rect l="0" t="0" r="0" b="0"/>
            <a:pathLst>
              <a:path w="90005" h="265666">
                <a:moveTo>
                  <a:pt x="59611" y="25718"/>
                </a:moveTo>
                <a:lnTo>
                  <a:pt x="52230" y="25718"/>
                </a:lnTo>
                <a:lnTo>
                  <a:pt x="51832" y="26670"/>
                </a:lnTo>
                <a:lnTo>
                  <a:pt x="51391" y="30268"/>
                </a:lnTo>
                <a:lnTo>
                  <a:pt x="48655" y="37583"/>
                </a:lnTo>
                <a:lnTo>
                  <a:pt x="46592" y="42200"/>
                </a:lnTo>
                <a:lnTo>
                  <a:pt x="41760" y="52411"/>
                </a:lnTo>
                <a:lnTo>
                  <a:pt x="39137" y="57801"/>
                </a:lnTo>
                <a:lnTo>
                  <a:pt x="36437" y="64252"/>
                </a:lnTo>
                <a:lnTo>
                  <a:pt x="33684" y="71409"/>
                </a:lnTo>
                <a:lnTo>
                  <a:pt x="28085" y="86982"/>
                </a:lnTo>
                <a:lnTo>
                  <a:pt x="13879" y="128754"/>
                </a:lnTo>
                <a:lnTo>
                  <a:pt x="11977" y="137270"/>
                </a:lnTo>
                <a:lnTo>
                  <a:pt x="10710" y="145806"/>
                </a:lnTo>
                <a:lnTo>
                  <a:pt x="9865" y="154354"/>
                </a:lnTo>
                <a:lnTo>
                  <a:pt x="8350" y="161958"/>
                </a:lnTo>
                <a:lnTo>
                  <a:pt x="6387" y="168932"/>
                </a:lnTo>
                <a:lnTo>
                  <a:pt x="4126" y="175486"/>
                </a:lnTo>
                <a:lnTo>
                  <a:pt x="2618" y="182713"/>
                </a:lnTo>
                <a:lnTo>
                  <a:pt x="1613" y="190389"/>
                </a:lnTo>
                <a:lnTo>
                  <a:pt x="943" y="198364"/>
                </a:lnTo>
                <a:lnTo>
                  <a:pt x="497" y="206538"/>
                </a:lnTo>
                <a:lnTo>
                  <a:pt x="0" y="223239"/>
                </a:lnTo>
                <a:lnTo>
                  <a:pt x="821" y="229789"/>
                </a:lnTo>
                <a:lnTo>
                  <a:pt x="2319" y="235108"/>
                </a:lnTo>
                <a:lnTo>
                  <a:pt x="4272" y="239606"/>
                </a:lnTo>
                <a:lnTo>
                  <a:pt x="5573" y="244510"/>
                </a:lnTo>
                <a:lnTo>
                  <a:pt x="6440" y="249684"/>
                </a:lnTo>
                <a:lnTo>
                  <a:pt x="7019" y="255039"/>
                </a:lnTo>
                <a:lnTo>
                  <a:pt x="8357" y="258608"/>
                </a:lnTo>
                <a:lnTo>
                  <a:pt x="10202" y="260988"/>
                </a:lnTo>
                <a:lnTo>
                  <a:pt x="15455" y="264807"/>
                </a:lnTo>
                <a:lnTo>
                  <a:pt x="16839" y="265121"/>
                </a:lnTo>
                <a:lnTo>
                  <a:pt x="18713" y="265330"/>
                </a:lnTo>
                <a:lnTo>
                  <a:pt x="20916" y="265469"/>
                </a:lnTo>
                <a:lnTo>
                  <a:pt x="25903" y="265624"/>
                </a:lnTo>
                <a:lnTo>
                  <a:pt x="28566" y="265665"/>
                </a:lnTo>
                <a:lnTo>
                  <a:pt x="31294" y="264741"/>
                </a:lnTo>
                <a:lnTo>
                  <a:pt x="34066" y="263171"/>
                </a:lnTo>
                <a:lnTo>
                  <a:pt x="36865" y="261173"/>
                </a:lnTo>
                <a:lnTo>
                  <a:pt x="39685" y="257935"/>
                </a:lnTo>
                <a:lnTo>
                  <a:pt x="42517" y="253872"/>
                </a:lnTo>
                <a:lnTo>
                  <a:pt x="45357" y="249258"/>
                </a:lnTo>
                <a:lnTo>
                  <a:pt x="48203" y="245229"/>
                </a:lnTo>
                <a:lnTo>
                  <a:pt x="51053" y="241591"/>
                </a:lnTo>
                <a:lnTo>
                  <a:pt x="53906" y="238214"/>
                </a:lnTo>
                <a:lnTo>
                  <a:pt x="55807" y="234056"/>
                </a:lnTo>
                <a:lnTo>
                  <a:pt x="57075" y="229380"/>
                </a:lnTo>
                <a:lnTo>
                  <a:pt x="57921" y="224357"/>
                </a:lnTo>
                <a:lnTo>
                  <a:pt x="59436" y="218152"/>
                </a:lnTo>
                <a:lnTo>
                  <a:pt x="61400" y="211157"/>
                </a:lnTo>
                <a:lnTo>
                  <a:pt x="63661" y="203636"/>
                </a:lnTo>
                <a:lnTo>
                  <a:pt x="66121" y="196718"/>
                </a:lnTo>
                <a:lnTo>
                  <a:pt x="68713" y="190200"/>
                </a:lnTo>
                <a:lnTo>
                  <a:pt x="71394" y="183950"/>
                </a:lnTo>
                <a:lnTo>
                  <a:pt x="73181" y="176926"/>
                </a:lnTo>
                <a:lnTo>
                  <a:pt x="74373" y="169386"/>
                </a:lnTo>
                <a:lnTo>
                  <a:pt x="75167" y="161502"/>
                </a:lnTo>
                <a:lnTo>
                  <a:pt x="76649" y="153387"/>
                </a:lnTo>
                <a:lnTo>
                  <a:pt x="78590" y="145121"/>
                </a:lnTo>
                <a:lnTo>
                  <a:pt x="80836" y="136753"/>
                </a:lnTo>
                <a:lnTo>
                  <a:pt x="82333" y="128316"/>
                </a:lnTo>
                <a:lnTo>
                  <a:pt x="83332" y="119834"/>
                </a:lnTo>
                <a:lnTo>
                  <a:pt x="83997" y="111322"/>
                </a:lnTo>
                <a:lnTo>
                  <a:pt x="85393" y="102790"/>
                </a:lnTo>
                <a:lnTo>
                  <a:pt x="87277" y="94244"/>
                </a:lnTo>
                <a:lnTo>
                  <a:pt x="89485" y="85689"/>
                </a:lnTo>
                <a:lnTo>
                  <a:pt x="90004" y="78081"/>
                </a:lnTo>
                <a:lnTo>
                  <a:pt x="89398" y="71104"/>
                </a:lnTo>
                <a:lnTo>
                  <a:pt x="88041" y="64548"/>
                </a:lnTo>
                <a:lnTo>
                  <a:pt x="87137" y="58272"/>
                </a:lnTo>
                <a:lnTo>
                  <a:pt x="86534" y="52183"/>
                </a:lnTo>
                <a:lnTo>
                  <a:pt x="86132" y="46219"/>
                </a:lnTo>
                <a:lnTo>
                  <a:pt x="85864" y="40338"/>
                </a:lnTo>
                <a:lnTo>
                  <a:pt x="85566" y="28723"/>
                </a:lnTo>
                <a:lnTo>
                  <a:pt x="84534" y="23911"/>
                </a:lnTo>
                <a:lnTo>
                  <a:pt x="82894" y="19751"/>
                </a:lnTo>
                <a:lnTo>
                  <a:pt x="80848" y="16025"/>
                </a:lnTo>
                <a:lnTo>
                  <a:pt x="78574" y="9345"/>
                </a:lnTo>
                <a:lnTo>
                  <a:pt x="77968" y="6230"/>
                </a:lnTo>
                <a:lnTo>
                  <a:pt x="76612" y="4153"/>
                </a:lnTo>
                <a:lnTo>
                  <a:pt x="74755" y="2769"/>
                </a:lnTo>
                <a:lnTo>
                  <a:pt x="72564" y="1846"/>
                </a:lnTo>
                <a:lnTo>
                  <a:pt x="70151" y="1231"/>
                </a:lnTo>
                <a:lnTo>
                  <a:pt x="67590" y="821"/>
                </a:lnTo>
                <a:lnTo>
                  <a:pt x="64930" y="547"/>
                </a:lnTo>
                <a:lnTo>
                  <a:pt x="62205" y="365"/>
                </a:lnTo>
                <a:lnTo>
                  <a:pt x="59435" y="244"/>
                </a:lnTo>
                <a:lnTo>
                  <a:pt x="510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323"/>
          <p:cNvSpPr/>
          <p:nvPr/>
        </p:nvSpPr>
        <p:spPr>
          <a:xfrm>
            <a:off x="6517957" y="6086475"/>
            <a:ext cx="51436" cy="351030"/>
          </a:xfrm>
          <a:custGeom>
            <a:avLst/>
            <a:gdLst/>
            <a:ahLst/>
            <a:cxnLst/>
            <a:rect l="0" t="0" r="0" b="0"/>
            <a:pathLst>
              <a:path w="51436" h="351030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3"/>
                </a:lnTo>
                <a:lnTo>
                  <a:pt x="10956" y="9325"/>
                </a:lnTo>
                <a:lnTo>
                  <a:pt x="13019" y="11931"/>
                </a:lnTo>
                <a:lnTo>
                  <a:pt x="14394" y="15574"/>
                </a:lnTo>
                <a:lnTo>
                  <a:pt x="17282" y="30755"/>
                </a:lnTo>
                <a:lnTo>
                  <a:pt x="19142" y="37648"/>
                </a:lnTo>
                <a:lnTo>
                  <a:pt x="21333" y="45101"/>
                </a:lnTo>
                <a:lnTo>
                  <a:pt x="22794" y="52927"/>
                </a:lnTo>
                <a:lnTo>
                  <a:pt x="23769" y="61002"/>
                </a:lnTo>
                <a:lnTo>
                  <a:pt x="24419" y="69243"/>
                </a:lnTo>
                <a:lnTo>
                  <a:pt x="24852" y="77595"/>
                </a:lnTo>
                <a:lnTo>
                  <a:pt x="25333" y="94494"/>
                </a:lnTo>
                <a:lnTo>
                  <a:pt x="26414" y="104905"/>
                </a:lnTo>
                <a:lnTo>
                  <a:pt x="28086" y="116609"/>
                </a:lnTo>
                <a:lnTo>
                  <a:pt x="30154" y="129175"/>
                </a:lnTo>
                <a:lnTo>
                  <a:pt x="31533" y="141362"/>
                </a:lnTo>
                <a:lnTo>
                  <a:pt x="32452" y="153296"/>
                </a:lnTo>
                <a:lnTo>
                  <a:pt x="33064" y="165062"/>
                </a:lnTo>
                <a:lnTo>
                  <a:pt x="33746" y="188296"/>
                </a:lnTo>
                <a:lnTo>
                  <a:pt x="34243" y="257149"/>
                </a:lnTo>
                <a:lnTo>
                  <a:pt x="34258" y="268587"/>
                </a:lnTo>
                <a:lnTo>
                  <a:pt x="35222" y="278118"/>
                </a:lnTo>
                <a:lnTo>
                  <a:pt x="36816" y="286377"/>
                </a:lnTo>
                <a:lnTo>
                  <a:pt x="38831" y="293788"/>
                </a:lnTo>
                <a:lnTo>
                  <a:pt x="40176" y="300633"/>
                </a:lnTo>
                <a:lnTo>
                  <a:pt x="41071" y="307102"/>
                </a:lnTo>
                <a:lnTo>
                  <a:pt x="41668" y="313320"/>
                </a:lnTo>
                <a:lnTo>
                  <a:pt x="42066" y="319370"/>
                </a:lnTo>
                <a:lnTo>
                  <a:pt x="42332" y="325308"/>
                </a:lnTo>
                <a:lnTo>
                  <a:pt x="42509" y="331172"/>
                </a:lnTo>
                <a:lnTo>
                  <a:pt x="43579" y="335081"/>
                </a:lnTo>
                <a:lnTo>
                  <a:pt x="45245" y="337687"/>
                </a:lnTo>
                <a:lnTo>
                  <a:pt x="47308" y="339425"/>
                </a:lnTo>
                <a:lnTo>
                  <a:pt x="48684" y="341536"/>
                </a:lnTo>
                <a:lnTo>
                  <a:pt x="50213" y="346421"/>
                </a:lnTo>
                <a:lnTo>
                  <a:pt x="51328" y="351029"/>
                </a:lnTo>
                <a:lnTo>
                  <a:pt x="51435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324"/>
          <p:cNvSpPr/>
          <p:nvPr/>
        </p:nvSpPr>
        <p:spPr>
          <a:xfrm>
            <a:off x="6569392" y="64293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325"/>
          <p:cNvSpPr/>
          <p:nvPr/>
        </p:nvSpPr>
        <p:spPr>
          <a:xfrm>
            <a:off x="6449377" y="6086634"/>
            <a:ext cx="471489" cy="317006"/>
          </a:xfrm>
          <a:custGeom>
            <a:avLst/>
            <a:gdLst/>
            <a:ahLst/>
            <a:cxnLst/>
            <a:rect l="0" t="0" r="0" b="0"/>
            <a:pathLst>
              <a:path w="471489" h="317006">
                <a:moveTo>
                  <a:pt x="0" y="214153"/>
                </a:moveTo>
                <a:lnTo>
                  <a:pt x="4551" y="214153"/>
                </a:lnTo>
                <a:lnTo>
                  <a:pt x="6844" y="213201"/>
                </a:lnTo>
                <a:lnTo>
                  <a:pt x="19908" y="204828"/>
                </a:lnTo>
                <a:lnTo>
                  <a:pt x="32569" y="196785"/>
                </a:lnTo>
                <a:lnTo>
                  <a:pt x="44893" y="188370"/>
                </a:lnTo>
                <a:lnTo>
                  <a:pt x="55195" y="181739"/>
                </a:lnTo>
                <a:lnTo>
                  <a:pt x="66123" y="172442"/>
                </a:lnTo>
                <a:lnTo>
                  <a:pt x="77331" y="161960"/>
                </a:lnTo>
                <a:lnTo>
                  <a:pt x="82987" y="156498"/>
                </a:lnTo>
                <a:lnTo>
                  <a:pt x="87709" y="150951"/>
                </a:lnTo>
                <a:lnTo>
                  <a:pt x="91811" y="145349"/>
                </a:lnTo>
                <a:lnTo>
                  <a:pt x="95497" y="139708"/>
                </a:lnTo>
                <a:lnTo>
                  <a:pt x="99859" y="134043"/>
                </a:lnTo>
                <a:lnTo>
                  <a:pt x="104673" y="128362"/>
                </a:lnTo>
                <a:lnTo>
                  <a:pt x="109787" y="122669"/>
                </a:lnTo>
                <a:lnTo>
                  <a:pt x="120549" y="111264"/>
                </a:lnTo>
                <a:lnTo>
                  <a:pt x="126086" y="105555"/>
                </a:lnTo>
                <a:lnTo>
                  <a:pt x="130730" y="99844"/>
                </a:lnTo>
                <a:lnTo>
                  <a:pt x="134778" y="94132"/>
                </a:lnTo>
                <a:lnTo>
                  <a:pt x="138430" y="88419"/>
                </a:lnTo>
                <a:lnTo>
                  <a:pt x="141817" y="82706"/>
                </a:lnTo>
                <a:lnTo>
                  <a:pt x="145027" y="76992"/>
                </a:lnTo>
                <a:lnTo>
                  <a:pt x="148120" y="71277"/>
                </a:lnTo>
                <a:lnTo>
                  <a:pt x="152086" y="65563"/>
                </a:lnTo>
                <a:lnTo>
                  <a:pt x="156636" y="59848"/>
                </a:lnTo>
                <a:lnTo>
                  <a:pt x="161574" y="54133"/>
                </a:lnTo>
                <a:lnTo>
                  <a:pt x="169601" y="45243"/>
                </a:lnTo>
                <a:lnTo>
                  <a:pt x="176343" y="37164"/>
                </a:lnTo>
                <a:lnTo>
                  <a:pt x="179474" y="32343"/>
                </a:lnTo>
                <a:lnTo>
                  <a:pt x="185493" y="22859"/>
                </a:lnTo>
                <a:lnTo>
                  <a:pt x="191344" y="15469"/>
                </a:lnTo>
                <a:lnTo>
                  <a:pt x="194580" y="9009"/>
                </a:lnTo>
                <a:lnTo>
                  <a:pt x="197123" y="0"/>
                </a:lnTo>
                <a:lnTo>
                  <a:pt x="197159" y="7669"/>
                </a:lnTo>
                <a:lnTo>
                  <a:pt x="197167" y="55993"/>
                </a:lnTo>
                <a:lnTo>
                  <a:pt x="196215" y="63946"/>
                </a:lnTo>
                <a:lnTo>
                  <a:pt x="194627" y="73057"/>
                </a:lnTo>
                <a:lnTo>
                  <a:pt x="192616" y="82942"/>
                </a:lnTo>
                <a:lnTo>
                  <a:pt x="191276" y="93342"/>
                </a:lnTo>
                <a:lnTo>
                  <a:pt x="190382" y="104085"/>
                </a:lnTo>
                <a:lnTo>
                  <a:pt x="189786" y="115057"/>
                </a:lnTo>
                <a:lnTo>
                  <a:pt x="189124" y="137408"/>
                </a:lnTo>
                <a:lnTo>
                  <a:pt x="188641" y="205616"/>
                </a:lnTo>
                <a:lnTo>
                  <a:pt x="188595" y="317005"/>
                </a:lnTo>
                <a:lnTo>
                  <a:pt x="188595" y="276472"/>
                </a:lnTo>
                <a:lnTo>
                  <a:pt x="189548" y="270939"/>
                </a:lnTo>
                <a:lnTo>
                  <a:pt x="191135" y="265346"/>
                </a:lnTo>
                <a:lnTo>
                  <a:pt x="193146" y="259712"/>
                </a:lnTo>
                <a:lnTo>
                  <a:pt x="194487" y="254051"/>
                </a:lnTo>
                <a:lnTo>
                  <a:pt x="195380" y="248371"/>
                </a:lnTo>
                <a:lnTo>
                  <a:pt x="195976" y="242680"/>
                </a:lnTo>
                <a:lnTo>
                  <a:pt x="197325" y="236981"/>
                </a:lnTo>
                <a:lnTo>
                  <a:pt x="199178" y="231277"/>
                </a:lnTo>
                <a:lnTo>
                  <a:pt x="201365" y="225569"/>
                </a:lnTo>
                <a:lnTo>
                  <a:pt x="204729" y="219859"/>
                </a:lnTo>
                <a:lnTo>
                  <a:pt x="208876" y="214147"/>
                </a:lnTo>
                <a:lnTo>
                  <a:pt x="213545" y="208434"/>
                </a:lnTo>
                <a:lnTo>
                  <a:pt x="218734" y="199546"/>
                </a:lnTo>
                <a:lnTo>
                  <a:pt x="221993" y="192421"/>
                </a:lnTo>
                <a:lnTo>
                  <a:pt x="226616" y="186080"/>
                </a:lnTo>
                <a:lnTo>
                  <a:pt x="229182" y="184008"/>
                </a:lnTo>
                <a:lnTo>
                  <a:pt x="231846" y="182626"/>
                </a:lnTo>
                <a:lnTo>
                  <a:pt x="237345" y="181091"/>
                </a:lnTo>
                <a:lnTo>
                  <a:pt x="251482" y="180025"/>
                </a:lnTo>
                <a:lnTo>
                  <a:pt x="254333" y="180924"/>
                </a:lnTo>
                <a:lnTo>
                  <a:pt x="260039" y="184462"/>
                </a:lnTo>
                <a:lnTo>
                  <a:pt x="268608" y="191809"/>
                </a:lnTo>
                <a:lnTo>
                  <a:pt x="274321" y="199778"/>
                </a:lnTo>
                <a:lnTo>
                  <a:pt x="277179" y="204569"/>
                </a:lnTo>
                <a:lnTo>
                  <a:pt x="279083" y="209669"/>
                </a:lnTo>
                <a:lnTo>
                  <a:pt x="280353" y="214973"/>
                </a:lnTo>
                <a:lnTo>
                  <a:pt x="281199" y="220415"/>
                </a:lnTo>
                <a:lnTo>
                  <a:pt x="281764" y="225948"/>
                </a:lnTo>
                <a:lnTo>
                  <a:pt x="282140" y="231541"/>
                </a:lnTo>
                <a:lnTo>
                  <a:pt x="282391" y="237176"/>
                </a:lnTo>
                <a:lnTo>
                  <a:pt x="283511" y="242836"/>
                </a:lnTo>
                <a:lnTo>
                  <a:pt x="285210" y="248515"/>
                </a:lnTo>
                <a:lnTo>
                  <a:pt x="287295" y="254206"/>
                </a:lnTo>
                <a:lnTo>
                  <a:pt x="288685" y="259905"/>
                </a:lnTo>
                <a:lnTo>
                  <a:pt x="289612" y="265610"/>
                </a:lnTo>
                <a:lnTo>
                  <a:pt x="290230" y="271317"/>
                </a:lnTo>
                <a:lnTo>
                  <a:pt x="290917" y="280200"/>
                </a:lnTo>
                <a:lnTo>
                  <a:pt x="291221" y="287322"/>
                </a:lnTo>
                <a:lnTo>
                  <a:pt x="291433" y="298037"/>
                </a:lnTo>
                <a:lnTo>
                  <a:pt x="293991" y="301600"/>
                </a:lnTo>
                <a:lnTo>
                  <a:pt x="298843" y="307098"/>
                </a:lnTo>
                <a:lnTo>
                  <a:pt x="300194" y="307548"/>
                </a:lnTo>
                <a:lnTo>
                  <a:pt x="307313" y="308332"/>
                </a:lnTo>
                <a:lnTo>
                  <a:pt x="307746" y="307419"/>
                </a:lnTo>
                <a:lnTo>
                  <a:pt x="308226" y="303865"/>
                </a:lnTo>
                <a:lnTo>
                  <a:pt x="309306" y="302536"/>
                </a:lnTo>
                <a:lnTo>
                  <a:pt x="310979" y="301650"/>
                </a:lnTo>
                <a:lnTo>
                  <a:pt x="313047" y="301060"/>
                </a:lnTo>
                <a:lnTo>
                  <a:pt x="314426" y="299713"/>
                </a:lnTo>
                <a:lnTo>
                  <a:pt x="315344" y="297863"/>
                </a:lnTo>
                <a:lnTo>
                  <a:pt x="315957" y="295677"/>
                </a:lnTo>
                <a:lnTo>
                  <a:pt x="319178" y="290709"/>
                </a:lnTo>
                <a:lnTo>
                  <a:pt x="323784" y="284373"/>
                </a:lnTo>
                <a:lnTo>
                  <a:pt x="329007" y="275207"/>
                </a:lnTo>
                <a:lnTo>
                  <a:pt x="332685" y="270096"/>
                </a:lnTo>
                <a:lnTo>
                  <a:pt x="337042" y="264783"/>
                </a:lnTo>
                <a:lnTo>
                  <a:pt x="341852" y="259337"/>
                </a:lnTo>
                <a:lnTo>
                  <a:pt x="347198" y="250745"/>
                </a:lnTo>
                <a:lnTo>
                  <a:pt x="350525" y="242799"/>
                </a:lnTo>
                <a:lnTo>
                  <a:pt x="355179" y="232917"/>
                </a:lnTo>
                <a:lnTo>
                  <a:pt x="371550" y="199757"/>
                </a:lnTo>
                <a:lnTo>
                  <a:pt x="373429" y="194078"/>
                </a:lnTo>
                <a:lnTo>
                  <a:pt x="374683" y="188388"/>
                </a:lnTo>
                <a:lnTo>
                  <a:pt x="375519" y="182689"/>
                </a:lnTo>
                <a:lnTo>
                  <a:pt x="377981" y="176984"/>
                </a:lnTo>
                <a:lnTo>
                  <a:pt x="381527" y="171277"/>
                </a:lnTo>
                <a:lnTo>
                  <a:pt x="385797" y="165566"/>
                </a:lnTo>
                <a:lnTo>
                  <a:pt x="390540" y="156682"/>
                </a:lnTo>
                <a:lnTo>
                  <a:pt x="392648" y="148605"/>
                </a:lnTo>
                <a:lnTo>
                  <a:pt x="393210" y="143785"/>
                </a:lnTo>
                <a:lnTo>
                  <a:pt x="393585" y="138665"/>
                </a:lnTo>
                <a:lnTo>
                  <a:pt x="394788" y="134301"/>
                </a:lnTo>
                <a:lnTo>
                  <a:pt x="398663" y="126911"/>
                </a:lnTo>
                <a:lnTo>
                  <a:pt x="401021" y="120451"/>
                </a:lnTo>
                <a:lnTo>
                  <a:pt x="402348" y="111460"/>
                </a:lnTo>
                <a:lnTo>
                  <a:pt x="402742" y="102763"/>
                </a:lnTo>
                <a:lnTo>
                  <a:pt x="402875" y="95842"/>
                </a:lnTo>
                <a:lnTo>
                  <a:pt x="401933" y="95274"/>
                </a:lnTo>
                <a:lnTo>
                  <a:pt x="395524" y="94288"/>
                </a:lnTo>
                <a:lnTo>
                  <a:pt x="395128" y="95190"/>
                </a:lnTo>
                <a:lnTo>
                  <a:pt x="394687" y="98733"/>
                </a:lnTo>
                <a:lnTo>
                  <a:pt x="393617" y="101012"/>
                </a:lnTo>
                <a:lnTo>
                  <a:pt x="387561" y="109721"/>
                </a:lnTo>
                <a:lnTo>
                  <a:pt x="382434" y="118844"/>
                </a:lnTo>
                <a:lnTo>
                  <a:pt x="374193" y="134690"/>
                </a:lnTo>
                <a:lnTo>
                  <a:pt x="371382" y="141175"/>
                </a:lnTo>
                <a:lnTo>
                  <a:pt x="368556" y="148356"/>
                </a:lnTo>
                <a:lnTo>
                  <a:pt x="365719" y="156001"/>
                </a:lnTo>
                <a:lnTo>
                  <a:pt x="363828" y="163955"/>
                </a:lnTo>
                <a:lnTo>
                  <a:pt x="362567" y="172115"/>
                </a:lnTo>
                <a:lnTo>
                  <a:pt x="361726" y="180413"/>
                </a:lnTo>
                <a:lnTo>
                  <a:pt x="360214" y="187850"/>
                </a:lnTo>
                <a:lnTo>
                  <a:pt x="358253" y="194713"/>
                </a:lnTo>
                <a:lnTo>
                  <a:pt x="355992" y="201193"/>
                </a:lnTo>
                <a:lnTo>
                  <a:pt x="354485" y="207418"/>
                </a:lnTo>
                <a:lnTo>
                  <a:pt x="353481" y="213473"/>
                </a:lnTo>
                <a:lnTo>
                  <a:pt x="352812" y="219415"/>
                </a:lnTo>
                <a:lnTo>
                  <a:pt x="352365" y="225281"/>
                </a:lnTo>
                <a:lnTo>
                  <a:pt x="352068" y="231097"/>
                </a:lnTo>
                <a:lnTo>
                  <a:pt x="351869" y="236879"/>
                </a:lnTo>
                <a:lnTo>
                  <a:pt x="352689" y="241686"/>
                </a:lnTo>
                <a:lnTo>
                  <a:pt x="356141" y="249568"/>
                </a:lnTo>
                <a:lnTo>
                  <a:pt x="358310" y="256245"/>
                </a:lnTo>
                <a:lnTo>
                  <a:pt x="358888" y="259360"/>
                </a:lnTo>
                <a:lnTo>
                  <a:pt x="362071" y="265360"/>
                </a:lnTo>
                <a:lnTo>
                  <a:pt x="369218" y="274093"/>
                </a:lnTo>
                <a:lnTo>
                  <a:pt x="371875" y="276973"/>
                </a:lnTo>
                <a:lnTo>
                  <a:pt x="374600" y="278893"/>
                </a:lnTo>
                <a:lnTo>
                  <a:pt x="380166" y="281026"/>
                </a:lnTo>
                <a:lnTo>
                  <a:pt x="391501" y="282396"/>
                </a:lnTo>
                <a:lnTo>
                  <a:pt x="397203" y="282583"/>
                </a:lnTo>
                <a:lnTo>
                  <a:pt x="405452" y="280126"/>
                </a:lnTo>
                <a:lnTo>
                  <a:pt x="414516" y="275860"/>
                </a:lnTo>
                <a:lnTo>
                  <a:pt x="424974" y="268103"/>
                </a:lnTo>
                <a:lnTo>
                  <a:pt x="435057" y="259772"/>
                </a:lnTo>
                <a:lnTo>
                  <a:pt x="448734" y="251271"/>
                </a:lnTo>
                <a:lnTo>
                  <a:pt x="459243" y="242719"/>
                </a:lnTo>
                <a:lnTo>
                  <a:pt x="462372" y="239865"/>
                </a:lnTo>
                <a:lnTo>
                  <a:pt x="471488" y="2312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326"/>
          <p:cNvSpPr/>
          <p:nvPr/>
        </p:nvSpPr>
        <p:spPr>
          <a:xfrm>
            <a:off x="6972300" y="6163627"/>
            <a:ext cx="162878" cy="248546"/>
          </a:xfrm>
          <a:custGeom>
            <a:avLst/>
            <a:gdLst/>
            <a:ahLst/>
            <a:cxnLst/>
            <a:rect l="0" t="0" r="0" b="0"/>
            <a:pathLst>
              <a:path w="162878" h="248546">
                <a:moveTo>
                  <a:pt x="0" y="34290"/>
                </a:moveTo>
                <a:lnTo>
                  <a:pt x="7380" y="26909"/>
                </a:lnTo>
                <a:lnTo>
                  <a:pt x="7778" y="27465"/>
                </a:lnTo>
                <a:lnTo>
                  <a:pt x="8467" y="33203"/>
                </a:lnTo>
                <a:lnTo>
                  <a:pt x="8541" y="38519"/>
                </a:lnTo>
                <a:lnTo>
                  <a:pt x="8572" y="248545"/>
                </a:lnTo>
                <a:lnTo>
                  <a:pt x="8572" y="211967"/>
                </a:lnTo>
                <a:lnTo>
                  <a:pt x="9525" y="204177"/>
                </a:lnTo>
                <a:lnTo>
                  <a:pt x="11112" y="196125"/>
                </a:lnTo>
                <a:lnTo>
                  <a:pt x="20504" y="158121"/>
                </a:lnTo>
                <a:lnTo>
                  <a:pt x="23194" y="148276"/>
                </a:lnTo>
                <a:lnTo>
                  <a:pt x="31531" y="119816"/>
                </a:lnTo>
                <a:lnTo>
                  <a:pt x="37191" y="98655"/>
                </a:lnTo>
                <a:lnTo>
                  <a:pt x="40986" y="88630"/>
                </a:lnTo>
                <a:lnTo>
                  <a:pt x="45422" y="79089"/>
                </a:lnTo>
                <a:lnTo>
                  <a:pt x="50283" y="69871"/>
                </a:lnTo>
                <a:lnTo>
                  <a:pt x="55430" y="61820"/>
                </a:lnTo>
                <a:lnTo>
                  <a:pt x="60766" y="54549"/>
                </a:lnTo>
                <a:lnTo>
                  <a:pt x="66227" y="47796"/>
                </a:lnTo>
                <a:lnTo>
                  <a:pt x="70822" y="42341"/>
                </a:lnTo>
                <a:lnTo>
                  <a:pt x="74837" y="37753"/>
                </a:lnTo>
                <a:lnTo>
                  <a:pt x="78466" y="33741"/>
                </a:lnTo>
                <a:lnTo>
                  <a:pt x="87579" y="24203"/>
                </a:lnTo>
                <a:lnTo>
                  <a:pt x="92675" y="18994"/>
                </a:lnTo>
                <a:lnTo>
                  <a:pt x="97026" y="15520"/>
                </a:lnTo>
                <a:lnTo>
                  <a:pt x="100879" y="13204"/>
                </a:lnTo>
                <a:lnTo>
                  <a:pt x="104400" y="11660"/>
                </a:lnTo>
                <a:lnTo>
                  <a:pt x="113393" y="7405"/>
                </a:lnTo>
                <a:lnTo>
                  <a:pt x="118457" y="4937"/>
                </a:lnTo>
                <a:lnTo>
                  <a:pt x="122787" y="3291"/>
                </a:lnTo>
                <a:lnTo>
                  <a:pt x="126625" y="2194"/>
                </a:lnTo>
                <a:lnTo>
                  <a:pt x="130137" y="1462"/>
                </a:lnTo>
                <a:lnTo>
                  <a:pt x="133430" y="975"/>
                </a:lnTo>
                <a:lnTo>
                  <a:pt x="136578" y="651"/>
                </a:lnTo>
                <a:lnTo>
                  <a:pt x="139630" y="434"/>
                </a:lnTo>
                <a:lnTo>
                  <a:pt x="142616" y="289"/>
                </a:lnTo>
                <a:lnTo>
                  <a:pt x="148475" y="128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791200" cy="4530725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8. Name two chords of the circle.</a:t>
            </a:r>
          </a:p>
          <a:p>
            <a:pPr>
              <a:buNone/>
            </a:pPr>
            <a:r>
              <a:rPr lang="en-US" sz="2000" dirty="0" smtClean="0"/>
              <a:t>9. Describe </a:t>
            </a:r>
            <a:r>
              <a:rPr lang="en-US" sz="2000" dirty="0" smtClean="0"/>
              <a:t>AO in </a:t>
            </a:r>
            <a:r>
              <a:rPr lang="en-US" sz="2000" dirty="0" smtClean="0"/>
              <a:t>terms of circle O.</a:t>
            </a:r>
          </a:p>
          <a:p>
            <a:pPr>
              <a:buNone/>
            </a:pPr>
            <a:r>
              <a:rPr lang="en-US" sz="2000" dirty="0" smtClean="0"/>
              <a:t>10. Name a tangent of the circle.</a:t>
            </a:r>
          </a:p>
          <a:p>
            <a:pPr>
              <a:buNone/>
            </a:pPr>
            <a:r>
              <a:rPr lang="en-US" sz="2000" dirty="0" smtClean="0"/>
              <a:t>11. Describe HK </a:t>
            </a:r>
            <a:r>
              <a:rPr lang="en-US" sz="2000" dirty="0" smtClean="0"/>
              <a:t>in </a:t>
            </a:r>
            <a:r>
              <a:rPr lang="en-US" sz="2000" dirty="0" smtClean="0"/>
              <a:t>terms of circle O.</a:t>
            </a:r>
          </a:p>
          <a:p>
            <a:pPr>
              <a:buNone/>
            </a:pPr>
            <a:r>
              <a:rPr lang="en-US" sz="2000" dirty="0" smtClean="0"/>
              <a:t>12. Describe </a:t>
            </a:r>
            <a:r>
              <a:rPr lang="en-US" sz="2000" dirty="0" smtClean="0"/>
              <a:t>FG in </a:t>
            </a:r>
            <a:r>
              <a:rPr lang="en-US" sz="2000" dirty="0" smtClean="0"/>
              <a:t>terms of circle O.</a:t>
            </a:r>
          </a:p>
          <a:p>
            <a:pPr>
              <a:buNone/>
            </a:pPr>
            <a:r>
              <a:rPr lang="en-US" sz="2000" dirty="0" smtClean="0"/>
              <a:t>13. Describe </a:t>
            </a:r>
            <a:r>
              <a:rPr lang="en-US" sz="2000" dirty="0" smtClean="0"/>
              <a:t>AB in </a:t>
            </a:r>
            <a:r>
              <a:rPr lang="en-US" sz="2000" dirty="0" smtClean="0"/>
              <a:t>terms of circle O.</a:t>
            </a:r>
          </a:p>
          <a:p>
            <a:pPr>
              <a:buNone/>
            </a:pPr>
            <a:r>
              <a:rPr lang="en-US" sz="2000" dirty="0" smtClean="0"/>
              <a:t>14. Name a </a:t>
            </a:r>
            <a:r>
              <a:rPr lang="en-US" sz="2000" dirty="0" err="1" smtClean="0"/>
              <a:t>sceant</a:t>
            </a:r>
            <a:r>
              <a:rPr lang="en-US" sz="2000" dirty="0" smtClean="0"/>
              <a:t> of the circle.</a:t>
            </a:r>
          </a:p>
          <a:p>
            <a:pPr>
              <a:buNone/>
            </a:pPr>
            <a:r>
              <a:rPr lang="en-US" sz="2000" dirty="0" smtClean="0"/>
              <a:t>15. What is the length of </a:t>
            </a:r>
            <a:r>
              <a:rPr lang="en-US" sz="2000" dirty="0" smtClean="0"/>
              <a:t>AB?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16. What is the length of </a:t>
            </a:r>
            <a:r>
              <a:rPr lang="en-US" sz="2000" dirty="0" smtClean="0"/>
              <a:t>OB?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17. Name a </a:t>
            </a:r>
            <a:r>
              <a:rPr lang="en-US" sz="2000" dirty="0" err="1" smtClean="0"/>
              <a:t>diamter</a:t>
            </a:r>
            <a:r>
              <a:rPr lang="en-US" sz="2000" dirty="0" smtClean="0"/>
              <a:t> of the circle.</a:t>
            </a:r>
          </a:p>
          <a:p>
            <a:pPr>
              <a:buNone/>
            </a:pPr>
            <a:r>
              <a:rPr lang="en-US" sz="2000" dirty="0" smtClean="0"/>
              <a:t>18. Name two radii of the circle.</a:t>
            </a:r>
          </a:p>
          <a:p>
            <a:pPr>
              <a:buNone/>
            </a:pPr>
            <a:r>
              <a:rPr lang="en-US" sz="2000" dirty="0" smtClean="0"/>
              <a:t>19. What is the length of </a:t>
            </a:r>
            <a:r>
              <a:rPr lang="en-US" sz="2000" dirty="0" smtClean="0"/>
              <a:t>AO?</a:t>
            </a:r>
            <a:endParaRPr lang="en-US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1" y="1524000"/>
            <a:ext cx="3048000" cy="282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117"/>
          <p:cNvSpPr/>
          <p:nvPr/>
        </p:nvSpPr>
        <p:spPr>
          <a:xfrm>
            <a:off x="4434840" y="1688782"/>
            <a:ext cx="34290" cy="231458"/>
          </a:xfrm>
          <a:custGeom>
            <a:avLst/>
            <a:gdLst/>
            <a:ahLst/>
            <a:cxnLst/>
            <a:rect l="0" t="0" r="0" b="0"/>
            <a:pathLst>
              <a:path w="34290" h="231458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778" y="32414"/>
                </a:lnTo>
                <a:lnTo>
                  <a:pt x="8043" y="36850"/>
                </a:lnTo>
                <a:lnTo>
                  <a:pt x="8219" y="41711"/>
                </a:lnTo>
                <a:lnTo>
                  <a:pt x="9289" y="46858"/>
                </a:lnTo>
                <a:lnTo>
                  <a:pt x="10955" y="52193"/>
                </a:lnTo>
                <a:lnTo>
                  <a:pt x="13018" y="57656"/>
                </a:lnTo>
                <a:lnTo>
                  <a:pt x="14394" y="63202"/>
                </a:lnTo>
                <a:lnTo>
                  <a:pt x="15311" y="68805"/>
                </a:lnTo>
                <a:lnTo>
                  <a:pt x="15922" y="74445"/>
                </a:lnTo>
                <a:lnTo>
                  <a:pt x="17282" y="80110"/>
                </a:lnTo>
                <a:lnTo>
                  <a:pt x="19141" y="85792"/>
                </a:lnTo>
                <a:lnTo>
                  <a:pt x="21333" y="91484"/>
                </a:lnTo>
                <a:lnTo>
                  <a:pt x="22794" y="97185"/>
                </a:lnTo>
                <a:lnTo>
                  <a:pt x="23768" y="102890"/>
                </a:lnTo>
                <a:lnTo>
                  <a:pt x="24418" y="108598"/>
                </a:lnTo>
                <a:lnTo>
                  <a:pt x="24851" y="114309"/>
                </a:lnTo>
                <a:lnTo>
                  <a:pt x="25140" y="120021"/>
                </a:lnTo>
                <a:lnTo>
                  <a:pt x="25546" y="134622"/>
                </a:lnTo>
                <a:lnTo>
                  <a:pt x="25683" y="152639"/>
                </a:lnTo>
                <a:lnTo>
                  <a:pt x="26647" y="157005"/>
                </a:lnTo>
                <a:lnTo>
                  <a:pt x="28242" y="160867"/>
                </a:lnTo>
                <a:lnTo>
                  <a:pt x="30258" y="164395"/>
                </a:lnTo>
                <a:lnTo>
                  <a:pt x="31602" y="167699"/>
                </a:lnTo>
                <a:lnTo>
                  <a:pt x="32497" y="170854"/>
                </a:lnTo>
                <a:lnTo>
                  <a:pt x="33493" y="177853"/>
                </a:lnTo>
                <a:lnTo>
                  <a:pt x="33758" y="182386"/>
                </a:lnTo>
                <a:lnTo>
                  <a:pt x="34053" y="191550"/>
                </a:lnTo>
                <a:lnTo>
                  <a:pt x="34243" y="205195"/>
                </a:lnTo>
                <a:lnTo>
                  <a:pt x="34289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8"/>
          <p:cNvSpPr/>
          <p:nvPr/>
        </p:nvSpPr>
        <p:spPr>
          <a:xfrm>
            <a:off x="4340647" y="1697386"/>
            <a:ext cx="304772" cy="171420"/>
          </a:xfrm>
          <a:custGeom>
            <a:avLst/>
            <a:gdLst/>
            <a:ahLst/>
            <a:cxnLst/>
            <a:rect l="0" t="0" r="0" b="0"/>
            <a:pathLst>
              <a:path w="304772" h="171420">
                <a:moveTo>
                  <a:pt x="8468" y="25686"/>
                </a:moveTo>
                <a:lnTo>
                  <a:pt x="1086" y="25686"/>
                </a:lnTo>
                <a:lnTo>
                  <a:pt x="689" y="24734"/>
                </a:lnTo>
                <a:lnTo>
                  <a:pt x="131" y="19795"/>
                </a:lnTo>
                <a:lnTo>
                  <a:pt x="0" y="18305"/>
                </a:lnTo>
                <a:lnTo>
                  <a:pt x="917" y="17908"/>
                </a:lnTo>
                <a:lnTo>
                  <a:pt x="9234" y="17270"/>
                </a:lnTo>
                <a:lnTo>
                  <a:pt x="11836" y="17218"/>
                </a:lnTo>
                <a:lnTo>
                  <a:pt x="14523" y="16231"/>
                </a:lnTo>
                <a:lnTo>
                  <a:pt x="20049" y="12594"/>
                </a:lnTo>
                <a:lnTo>
                  <a:pt x="28220" y="10342"/>
                </a:lnTo>
                <a:lnTo>
                  <a:pt x="33066" y="9742"/>
                </a:lnTo>
                <a:lnTo>
                  <a:pt x="38201" y="9341"/>
                </a:lnTo>
                <a:lnTo>
                  <a:pt x="43530" y="9075"/>
                </a:lnTo>
                <a:lnTo>
                  <a:pt x="48988" y="8897"/>
                </a:lnTo>
                <a:lnTo>
                  <a:pt x="54531" y="7826"/>
                </a:lnTo>
                <a:lnTo>
                  <a:pt x="60132" y="6159"/>
                </a:lnTo>
                <a:lnTo>
                  <a:pt x="65770" y="4096"/>
                </a:lnTo>
                <a:lnTo>
                  <a:pt x="72387" y="2720"/>
                </a:lnTo>
                <a:lnTo>
                  <a:pt x="79655" y="1803"/>
                </a:lnTo>
                <a:lnTo>
                  <a:pt x="87359" y="1191"/>
                </a:lnTo>
                <a:lnTo>
                  <a:pt x="95351" y="784"/>
                </a:lnTo>
                <a:lnTo>
                  <a:pt x="111852" y="331"/>
                </a:lnTo>
                <a:lnTo>
                  <a:pt x="147483" y="16"/>
                </a:lnTo>
                <a:lnTo>
                  <a:pt x="155437" y="0"/>
                </a:lnTo>
                <a:lnTo>
                  <a:pt x="162645" y="942"/>
                </a:lnTo>
                <a:lnTo>
                  <a:pt x="169355" y="2523"/>
                </a:lnTo>
                <a:lnTo>
                  <a:pt x="175733" y="4529"/>
                </a:lnTo>
                <a:lnTo>
                  <a:pt x="182843" y="5866"/>
                </a:lnTo>
                <a:lnTo>
                  <a:pt x="190441" y="6758"/>
                </a:lnTo>
                <a:lnTo>
                  <a:pt x="198363" y="7352"/>
                </a:lnTo>
                <a:lnTo>
                  <a:pt x="205550" y="8701"/>
                </a:lnTo>
                <a:lnTo>
                  <a:pt x="212246" y="10553"/>
                </a:lnTo>
                <a:lnTo>
                  <a:pt x="218615" y="12740"/>
                </a:lnTo>
                <a:lnTo>
                  <a:pt x="224766" y="14198"/>
                </a:lnTo>
                <a:lnTo>
                  <a:pt x="230771" y="15170"/>
                </a:lnTo>
                <a:lnTo>
                  <a:pt x="236680" y="15818"/>
                </a:lnTo>
                <a:lnTo>
                  <a:pt x="242524" y="18155"/>
                </a:lnTo>
                <a:lnTo>
                  <a:pt x="248325" y="21617"/>
                </a:lnTo>
                <a:lnTo>
                  <a:pt x="254098" y="25831"/>
                </a:lnTo>
                <a:lnTo>
                  <a:pt x="258898" y="29593"/>
                </a:lnTo>
                <a:lnTo>
                  <a:pt x="263051" y="33053"/>
                </a:lnTo>
                <a:lnTo>
                  <a:pt x="266773" y="36312"/>
                </a:lnTo>
                <a:lnTo>
                  <a:pt x="270206" y="39438"/>
                </a:lnTo>
                <a:lnTo>
                  <a:pt x="276561" y="45450"/>
                </a:lnTo>
                <a:lnTo>
                  <a:pt x="294172" y="62813"/>
                </a:lnTo>
                <a:lnTo>
                  <a:pt x="296092" y="65677"/>
                </a:lnTo>
                <a:lnTo>
                  <a:pt x="297373" y="68539"/>
                </a:lnTo>
                <a:lnTo>
                  <a:pt x="298226" y="71400"/>
                </a:lnTo>
                <a:lnTo>
                  <a:pt x="298795" y="74259"/>
                </a:lnTo>
                <a:lnTo>
                  <a:pt x="299174" y="77118"/>
                </a:lnTo>
                <a:lnTo>
                  <a:pt x="299427" y="79977"/>
                </a:lnTo>
                <a:lnTo>
                  <a:pt x="300548" y="82835"/>
                </a:lnTo>
                <a:lnTo>
                  <a:pt x="302248" y="85693"/>
                </a:lnTo>
                <a:lnTo>
                  <a:pt x="304333" y="88550"/>
                </a:lnTo>
                <a:lnTo>
                  <a:pt x="304771" y="92361"/>
                </a:lnTo>
                <a:lnTo>
                  <a:pt x="304111" y="96806"/>
                </a:lnTo>
                <a:lnTo>
                  <a:pt x="302718" y="101674"/>
                </a:lnTo>
                <a:lnTo>
                  <a:pt x="300837" y="105872"/>
                </a:lnTo>
                <a:lnTo>
                  <a:pt x="298631" y="109624"/>
                </a:lnTo>
                <a:lnTo>
                  <a:pt x="296207" y="113077"/>
                </a:lnTo>
                <a:lnTo>
                  <a:pt x="293639" y="116331"/>
                </a:lnTo>
                <a:lnTo>
                  <a:pt x="290974" y="119454"/>
                </a:lnTo>
                <a:lnTo>
                  <a:pt x="288245" y="122488"/>
                </a:lnTo>
                <a:lnTo>
                  <a:pt x="282673" y="128399"/>
                </a:lnTo>
                <a:lnTo>
                  <a:pt x="279854" y="131309"/>
                </a:lnTo>
                <a:lnTo>
                  <a:pt x="277021" y="135154"/>
                </a:lnTo>
                <a:lnTo>
                  <a:pt x="274181" y="139622"/>
                </a:lnTo>
                <a:lnTo>
                  <a:pt x="271335" y="144506"/>
                </a:lnTo>
                <a:lnTo>
                  <a:pt x="268485" y="147762"/>
                </a:lnTo>
                <a:lnTo>
                  <a:pt x="265633" y="149932"/>
                </a:lnTo>
                <a:lnTo>
                  <a:pt x="249660" y="157967"/>
                </a:lnTo>
                <a:lnTo>
                  <a:pt x="241712" y="160678"/>
                </a:lnTo>
                <a:lnTo>
                  <a:pt x="234051" y="162835"/>
                </a:lnTo>
                <a:lnTo>
                  <a:pt x="229342" y="164743"/>
                </a:lnTo>
                <a:lnTo>
                  <a:pt x="219981" y="168452"/>
                </a:lnTo>
                <a:lnTo>
                  <a:pt x="212646" y="170100"/>
                </a:lnTo>
                <a:lnTo>
                  <a:pt x="203162" y="171028"/>
                </a:lnTo>
                <a:lnTo>
                  <a:pt x="194319" y="171303"/>
                </a:lnTo>
                <a:lnTo>
                  <a:pt x="94193" y="1714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9"/>
          <p:cNvSpPr/>
          <p:nvPr/>
        </p:nvSpPr>
        <p:spPr>
          <a:xfrm>
            <a:off x="4700587" y="1723072"/>
            <a:ext cx="222886" cy="171416"/>
          </a:xfrm>
          <a:custGeom>
            <a:avLst/>
            <a:gdLst/>
            <a:ahLst/>
            <a:cxnLst/>
            <a:rect l="0" t="0" r="0" b="0"/>
            <a:pathLst>
              <a:path w="222886" h="171416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3019" y="11932"/>
                </a:lnTo>
                <a:lnTo>
                  <a:pt x="14394" y="14622"/>
                </a:lnTo>
                <a:lnTo>
                  <a:pt x="15311" y="17368"/>
                </a:lnTo>
                <a:lnTo>
                  <a:pt x="15922" y="20151"/>
                </a:lnTo>
                <a:lnTo>
                  <a:pt x="16330" y="22959"/>
                </a:lnTo>
                <a:lnTo>
                  <a:pt x="16602" y="25784"/>
                </a:lnTo>
                <a:lnTo>
                  <a:pt x="16783" y="28619"/>
                </a:lnTo>
                <a:lnTo>
                  <a:pt x="16904" y="31462"/>
                </a:lnTo>
                <a:lnTo>
                  <a:pt x="17038" y="37161"/>
                </a:lnTo>
                <a:lnTo>
                  <a:pt x="16121" y="40966"/>
                </a:lnTo>
                <a:lnTo>
                  <a:pt x="14558" y="45408"/>
                </a:lnTo>
                <a:lnTo>
                  <a:pt x="12562" y="50275"/>
                </a:lnTo>
                <a:lnTo>
                  <a:pt x="11233" y="54472"/>
                </a:lnTo>
                <a:lnTo>
                  <a:pt x="10345" y="58222"/>
                </a:lnTo>
                <a:lnTo>
                  <a:pt x="9755" y="61675"/>
                </a:lnTo>
                <a:lnTo>
                  <a:pt x="9360" y="64929"/>
                </a:lnTo>
                <a:lnTo>
                  <a:pt x="9098" y="68051"/>
                </a:lnTo>
                <a:lnTo>
                  <a:pt x="8923" y="71085"/>
                </a:lnTo>
                <a:lnTo>
                  <a:pt x="7853" y="74060"/>
                </a:lnTo>
                <a:lnTo>
                  <a:pt x="6188" y="76996"/>
                </a:lnTo>
                <a:lnTo>
                  <a:pt x="4126" y="79906"/>
                </a:lnTo>
                <a:lnTo>
                  <a:pt x="2751" y="83750"/>
                </a:lnTo>
                <a:lnTo>
                  <a:pt x="1834" y="88218"/>
                </a:lnTo>
                <a:lnTo>
                  <a:pt x="1223" y="93102"/>
                </a:lnTo>
                <a:lnTo>
                  <a:pt x="815" y="97311"/>
                </a:lnTo>
                <a:lnTo>
                  <a:pt x="544" y="101069"/>
                </a:lnTo>
                <a:lnTo>
                  <a:pt x="362" y="104527"/>
                </a:lnTo>
                <a:lnTo>
                  <a:pt x="161" y="113449"/>
                </a:lnTo>
                <a:lnTo>
                  <a:pt x="9" y="135082"/>
                </a:lnTo>
                <a:lnTo>
                  <a:pt x="2544" y="138777"/>
                </a:lnTo>
                <a:lnTo>
                  <a:pt x="4554" y="141095"/>
                </a:lnTo>
                <a:lnTo>
                  <a:pt x="5893" y="143594"/>
                </a:lnTo>
                <a:lnTo>
                  <a:pt x="7382" y="148909"/>
                </a:lnTo>
                <a:lnTo>
                  <a:pt x="8731" y="151660"/>
                </a:lnTo>
                <a:lnTo>
                  <a:pt x="10583" y="154447"/>
                </a:lnTo>
                <a:lnTo>
                  <a:pt x="12771" y="157257"/>
                </a:lnTo>
                <a:lnTo>
                  <a:pt x="15181" y="159131"/>
                </a:lnTo>
                <a:lnTo>
                  <a:pt x="17741" y="160380"/>
                </a:lnTo>
                <a:lnTo>
                  <a:pt x="20400" y="161212"/>
                </a:lnTo>
                <a:lnTo>
                  <a:pt x="25894" y="164677"/>
                </a:lnTo>
                <a:lnTo>
                  <a:pt x="28693" y="166935"/>
                </a:lnTo>
                <a:lnTo>
                  <a:pt x="32464" y="168440"/>
                </a:lnTo>
                <a:lnTo>
                  <a:pt x="36883" y="169443"/>
                </a:lnTo>
                <a:lnTo>
                  <a:pt x="41733" y="170112"/>
                </a:lnTo>
                <a:lnTo>
                  <a:pt x="46872" y="170558"/>
                </a:lnTo>
                <a:lnTo>
                  <a:pt x="52203" y="170856"/>
                </a:lnTo>
                <a:lnTo>
                  <a:pt x="63207" y="171186"/>
                </a:lnTo>
                <a:lnTo>
                  <a:pt x="91485" y="171415"/>
                </a:lnTo>
                <a:lnTo>
                  <a:pt x="98137" y="170474"/>
                </a:lnTo>
                <a:lnTo>
                  <a:pt x="105430" y="168895"/>
                </a:lnTo>
                <a:lnTo>
                  <a:pt x="113149" y="166889"/>
                </a:lnTo>
                <a:lnTo>
                  <a:pt x="120200" y="165552"/>
                </a:lnTo>
                <a:lnTo>
                  <a:pt x="126806" y="164660"/>
                </a:lnTo>
                <a:lnTo>
                  <a:pt x="133115" y="164066"/>
                </a:lnTo>
                <a:lnTo>
                  <a:pt x="139226" y="162717"/>
                </a:lnTo>
                <a:lnTo>
                  <a:pt x="145205" y="160866"/>
                </a:lnTo>
                <a:lnTo>
                  <a:pt x="151095" y="158679"/>
                </a:lnTo>
                <a:lnTo>
                  <a:pt x="156928" y="157221"/>
                </a:lnTo>
                <a:lnTo>
                  <a:pt x="162721" y="156249"/>
                </a:lnTo>
                <a:lnTo>
                  <a:pt x="168489" y="155601"/>
                </a:lnTo>
                <a:lnTo>
                  <a:pt x="173286" y="154216"/>
                </a:lnTo>
                <a:lnTo>
                  <a:pt x="177436" y="152341"/>
                </a:lnTo>
                <a:lnTo>
                  <a:pt x="181156" y="150138"/>
                </a:lnTo>
                <a:lnTo>
                  <a:pt x="185540" y="148670"/>
                </a:lnTo>
                <a:lnTo>
                  <a:pt x="190369" y="147691"/>
                </a:lnTo>
                <a:lnTo>
                  <a:pt x="195493" y="147038"/>
                </a:lnTo>
                <a:lnTo>
                  <a:pt x="199861" y="146603"/>
                </a:lnTo>
                <a:lnTo>
                  <a:pt x="203726" y="146313"/>
                </a:lnTo>
                <a:lnTo>
                  <a:pt x="210560" y="145990"/>
                </a:lnTo>
                <a:lnTo>
                  <a:pt x="222885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0"/>
          <p:cNvSpPr/>
          <p:nvPr/>
        </p:nvSpPr>
        <p:spPr>
          <a:xfrm>
            <a:off x="4700587" y="1783080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0" y="26909"/>
                </a:lnTo>
                <a:lnTo>
                  <a:pt x="953" y="26511"/>
                </a:lnTo>
                <a:lnTo>
                  <a:pt x="4551" y="26070"/>
                </a:lnTo>
                <a:lnTo>
                  <a:pt x="7796" y="25000"/>
                </a:lnTo>
                <a:lnTo>
                  <a:pt x="11865" y="23334"/>
                </a:lnTo>
                <a:lnTo>
                  <a:pt x="16483" y="21271"/>
                </a:lnTo>
                <a:lnTo>
                  <a:pt x="21466" y="19895"/>
                </a:lnTo>
                <a:lnTo>
                  <a:pt x="26693" y="18978"/>
                </a:lnTo>
                <a:lnTo>
                  <a:pt x="32083" y="18367"/>
                </a:lnTo>
                <a:lnTo>
                  <a:pt x="37581" y="17960"/>
                </a:lnTo>
                <a:lnTo>
                  <a:pt x="43152" y="17688"/>
                </a:lnTo>
                <a:lnTo>
                  <a:pt x="48770" y="17507"/>
                </a:lnTo>
                <a:lnTo>
                  <a:pt x="55374" y="16434"/>
                </a:lnTo>
                <a:lnTo>
                  <a:pt x="62633" y="14766"/>
                </a:lnTo>
                <a:lnTo>
                  <a:pt x="70331" y="12701"/>
                </a:lnTo>
                <a:lnTo>
                  <a:pt x="77367" y="11325"/>
                </a:lnTo>
                <a:lnTo>
                  <a:pt x="83963" y="10407"/>
                </a:lnTo>
                <a:lnTo>
                  <a:pt x="90265" y="9796"/>
                </a:lnTo>
                <a:lnTo>
                  <a:pt x="97324" y="9388"/>
                </a:lnTo>
                <a:lnTo>
                  <a:pt x="112788" y="8935"/>
                </a:lnTo>
                <a:lnTo>
                  <a:pt x="145157" y="8620"/>
                </a:lnTo>
                <a:lnTo>
                  <a:pt x="195492" y="8573"/>
                </a:lnTo>
                <a:lnTo>
                  <a:pt x="199861" y="7620"/>
                </a:lnTo>
                <a:lnTo>
                  <a:pt x="203725" y="6032"/>
                </a:lnTo>
                <a:lnTo>
                  <a:pt x="207254" y="4021"/>
                </a:lnTo>
                <a:lnTo>
                  <a:pt x="210559" y="2681"/>
                </a:lnTo>
                <a:lnTo>
                  <a:pt x="213716" y="1787"/>
                </a:lnTo>
                <a:lnTo>
                  <a:pt x="221074" y="353"/>
                </a:lnTo>
                <a:lnTo>
                  <a:pt x="224620" y="157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1"/>
          <p:cNvSpPr/>
          <p:nvPr/>
        </p:nvSpPr>
        <p:spPr>
          <a:xfrm>
            <a:off x="4709515" y="1714500"/>
            <a:ext cx="213958" cy="25718"/>
          </a:xfrm>
          <a:custGeom>
            <a:avLst/>
            <a:gdLst/>
            <a:ahLst/>
            <a:cxnLst/>
            <a:rect l="0" t="0" r="0" b="0"/>
            <a:pathLst>
              <a:path w="213958" h="25718">
                <a:moveTo>
                  <a:pt x="16789" y="25717"/>
                </a:moveTo>
                <a:lnTo>
                  <a:pt x="0" y="25717"/>
                </a:lnTo>
                <a:lnTo>
                  <a:pt x="11608" y="25717"/>
                </a:lnTo>
                <a:lnTo>
                  <a:pt x="14287" y="24764"/>
                </a:lnTo>
                <a:lnTo>
                  <a:pt x="17027" y="23177"/>
                </a:lnTo>
                <a:lnTo>
                  <a:pt x="19805" y="21166"/>
                </a:lnTo>
                <a:lnTo>
                  <a:pt x="22610" y="19826"/>
                </a:lnTo>
                <a:lnTo>
                  <a:pt x="25432" y="18932"/>
                </a:lnTo>
                <a:lnTo>
                  <a:pt x="28266" y="18336"/>
                </a:lnTo>
                <a:lnTo>
                  <a:pt x="33013" y="17939"/>
                </a:lnTo>
                <a:lnTo>
                  <a:pt x="39035" y="17674"/>
                </a:lnTo>
                <a:lnTo>
                  <a:pt x="58623" y="17302"/>
                </a:lnTo>
                <a:lnTo>
                  <a:pt x="64681" y="17249"/>
                </a:lnTo>
                <a:lnTo>
                  <a:pt x="71577" y="16262"/>
                </a:lnTo>
                <a:lnTo>
                  <a:pt x="79032" y="14651"/>
                </a:lnTo>
                <a:lnTo>
                  <a:pt x="86860" y="12625"/>
                </a:lnTo>
                <a:lnTo>
                  <a:pt x="94935" y="11274"/>
                </a:lnTo>
                <a:lnTo>
                  <a:pt x="103177" y="10373"/>
                </a:lnTo>
                <a:lnTo>
                  <a:pt x="111529" y="9773"/>
                </a:lnTo>
                <a:lnTo>
                  <a:pt x="119954" y="9373"/>
                </a:lnTo>
                <a:lnTo>
                  <a:pt x="136935" y="8928"/>
                </a:lnTo>
                <a:lnTo>
                  <a:pt x="144511" y="7857"/>
                </a:lnTo>
                <a:lnTo>
                  <a:pt x="151468" y="6190"/>
                </a:lnTo>
                <a:lnTo>
                  <a:pt x="158010" y="4127"/>
                </a:lnTo>
                <a:lnTo>
                  <a:pt x="164276" y="2751"/>
                </a:lnTo>
                <a:lnTo>
                  <a:pt x="170360" y="1834"/>
                </a:lnTo>
                <a:lnTo>
                  <a:pt x="176319" y="1222"/>
                </a:lnTo>
                <a:lnTo>
                  <a:pt x="183150" y="815"/>
                </a:lnTo>
                <a:lnTo>
                  <a:pt x="2139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2"/>
          <p:cNvSpPr/>
          <p:nvPr/>
        </p:nvSpPr>
        <p:spPr>
          <a:xfrm>
            <a:off x="5069204" y="1860232"/>
            <a:ext cx="34289" cy="94299"/>
          </a:xfrm>
          <a:custGeom>
            <a:avLst/>
            <a:gdLst/>
            <a:ahLst/>
            <a:cxnLst/>
            <a:rect l="0" t="0" r="0" b="0"/>
            <a:pathLst>
              <a:path w="34289" h="94299">
                <a:moveTo>
                  <a:pt x="25718" y="0"/>
                </a:moveTo>
                <a:lnTo>
                  <a:pt x="25718" y="4551"/>
                </a:lnTo>
                <a:lnTo>
                  <a:pt x="26671" y="5891"/>
                </a:lnTo>
                <a:lnTo>
                  <a:pt x="28258" y="6785"/>
                </a:lnTo>
                <a:lnTo>
                  <a:pt x="33099" y="8220"/>
                </a:lnTo>
                <a:lnTo>
                  <a:pt x="33496" y="9290"/>
                </a:lnTo>
                <a:lnTo>
                  <a:pt x="33761" y="10956"/>
                </a:lnTo>
                <a:lnTo>
                  <a:pt x="33937" y="13019"/>
                </a:lnTo>
                <a:lnTo>
                  <a:pt x="34055" y="15347"/>
                </a:lnTo>
                <a:lnTo>
                  <a:pt x="34186" y="20473"/>
                </a:lnTo>
                <a:lnTo>
                  <a:pt x="34288" y="45732"/>
                </a:lnTo>
                <a:lnTo>
                  <a:pt x="33336" y="48586"/>
                </a:lnTo>
                <a:lnTo>
                  <a:pt x="31749" y="51441"/>
                </a:lnTo>
                <a:lnTo>
                  <a:pt x="29739" y="54296"/>
                </a:lnTo>
                <a:lnTo>
                  <a:pt x="28398" y="57152"/>
                </a:lnTo>
                <a:lnTo>
                  <a:pt x="27505" y="60009"/>
                </a:lnTo>
                <a:lnTo>
                  <a:pt x="26909" y="62866"/>
                </a:lnTo>
                <a:lnTo>
                  <a:pt x="25559" y="65723"/>
                </a:lnTo>
                <a:lnTo>
                  <a:pt x="23708" y="68581"/>
                </a:lnTo>
                <a:lnTo>
                  <a:pt x="18442" y="75459"/>
                </a:lnTo>
                <a:lnTo>
                  <a:pt x="17057" y="76024"/>
                </a:lnTo>
                <a:lnTo>
                  <a:pt x="15182" y="76400"/>
                </a:lnTo>
                <a:lnTo>
                  <a:pt x="12979" y="76651"/>
                </a:lnTo>
                <a:lnTo>
                  <a:pt x="10558" y="77771"/>
                </a:lnTo>
                <a:lnTo>
                  <a:pt x="7991" y="79470"/>
                </a:lnTo>
                <a:lnTo>
                  <a:pt x="468" y="85359"/>
                </a:lnTo>
                <a:lnTo>
                  <a:pt x="209" y="88102"/>
                </a:lnTo>
                <a:lnTo>
                  <a:pt x="0" y="94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3"/>
          <p:cNvSpPr/>
          <p:nvPr/>
        </p:nvSpPr>
        <p:spPr>
          <a:xfrm>
            <a:off x="5257800" y="1680257"/>
            <a:ext cx="162878" cy="248556"/>
          </a:xfrm>
          <a:custGeom>
            <a:avLst/>
            <a:gdLst/>
            <a:ahLst/>
            <a:cxnLst/>
            <a:rect l="0" t="0" r="0" b="0"/>
            <a:pathLst>
              <a:path w="162878" h="248556">
                <a:moveTo>
                  <a:pt x="0" y="231410"/>
                </a:moveTo>
                <a:lnTo>
                  <a:pt x="0" y="226859"/>
                </a:lnTo>
                <a:lnTo>
                  <a:pt x="952" y="224566"/>
                </a:lnTo>
                <a:lnTo>
                  <a:pt x="4550" y="219478"/>
                </a:lnTo>
                <a:lnTo>
                  <a:pt x="5891" y="216788"/>
                </a:lnTo>
                <a:lnTo>
                  <a:pt x="7380" y="211259"/>
                </a:lnTo>
                <a:lnTo>
                  <a:pt x="8042" y="205626"/>
                </a:lnTo>
                <a:lnTo>
                  <a:pt x="8219" y="202791"/>
                </a:lnTo>
                <a:lnTo>
                  <a:pt x="9289" y="198996"/>
                </a:lnTo>
                <a:lnTo>
                  <a:pt x="10955" y="194561"/>
                </a:lnTo>
                <a:lnTo>
                  <a:pt x="13018" y="189699"/>
                </a:lnTo>
                <a:lnTo>
                  <a:pt x="14394" y="185505"/>
                </a:lnTo>
                <a:lnTo>
                  <a:pt x="15922" y="178305"/>
                </a:lnTo>
                <a:lnTo>
                  <a:pt x="17282" y="173147"/>
                </a:lnTo>
                <a:lnTo>
                  <a:pt x="21333" y="159795"/>
                </a:lnTo>
                <a:lnTo>
                  <a:pt x="22794" y="153187"/>
                </a:lnTo>
                <a:lnTo>
                  <a:pt x="23769" y="146876"/>
                </a:lnTo>
                <a:lnTo>
                  <a:pt x="24418" y="140764"/>
                </a:lnTo>
                <a:lnTo>
                  <a:pt x="25804" y="134784"/>
                </a:lnTo>
                <a:lnTo>
                  <a:pt x="27680" y="128893"/>
                </a:lnTo>
                <a:lnTo>
                  <a:pt x="29883" y="123061"/>
                </a:lnTo>
                <a:lnTo>
                  <a:pt x="33257" y="116314"/>
                </a:lnTo>
                <a:lnTo>
                  <a:pt x="37411" y="108960"/>
                </a:lnTo>
                <a:lnTo>
                  <a:pt x="42086" y="101199"/>
                </a:lnTo>
                <a:lnTo>
                  <a:pt x="46155" y="94120"/>
                </a:lnTo>
                <a:lnTo>
                  <a:pt x="53216" y="81175"/>
                </a:lnTo>
                <a:lnTo>
                  <a:pt x="65509" y="57342"/>
                </a:lnTo>
                <a:lnTo>
                  <a:pt x="79981" y="28559"/>
                </a:lnTo>
                <a:lnTo>
                  <a:pt x="82848" y="23786"/>
                </a:lnTo>
                <a:lnTo>
                  <a:pt x="85712" y="19652"/>
                </a:lnTo>
                <a:lnTo>
                  <a:pt x="88574" y="15943"/>
                </a:lnTo>
                <a:lnTo>
                  <a:pt x="91754" y="9282"/>
                </a:lnTo>
                <a:lnTo>
                  <a:pt x="92601" y="6172"/>
                </a:lnTo>
                <a:lnTo>
                  <a:pt x="94119" y="4099"/>
                </a:lnTo>
                <a:lnTo>
                  <a:pt x="96083" y="2717"/>
                </a:lnTo>
                <a:lnTo>
                  <a:pt x="102752" y="0"/>
                </a:lnTo>
                <a:lnTo>
                  <a:pt x="102846" y="6806"/>
                </a:lnTo>
                <a:lnTo>
                  <a:pt x="102869" y="57264"/>
                </a:lnTo>
                <a:lnTo>
                  <a:pt x="103822" y="62925"/>
                </a:lnTo>
                <a:lnTo>
                  <a:pt x="105409" y="68605"/>
                </a:lnTo>
                <a:lnTo>
                  <a:pt x="107420" y="74296"/>
                </a:lnTo>
                <a:lnTo>
                  <a:pt x="108761" y="79995"/>
                </a:lnTo>
                <a:lnTo>
                  <a:pt x="109655" y="85699"/>
                </a:lnTo>
                <a:lnTo>
                  <a:pt x="110251" y="91407"/>
                </a:lnTo>
                <a:lnTo>
                  <a:pt x="110648" y="97117"/>
                </a:lnTo>
                <a:lnTo>
                  <a:pt x="110912" y="102829"/>
                </a:lnTo>
                <a:lnTo>
                  <a:pt x="111089" y="108542"/>
                </a:lnTo>
                <a:lnTo>
                  <a:pt x="112159" y="114255"/>
                </a:lnTo>
                <a:lnTo>
                  <a:pt x="113825" y="119969"/>
                </a:lnTo>
                <a:lnTo>
                  <a:pt x="115888" y="125684"/>
                </a:lnTo>
                <a:lnTo>
                  <a:pt x="117264" y="131398"/>
                </a:lnTo>
                <a:lnTo>
                  <a:pt x="118181" y="137113"/>
                </a:lnTo>
                <a:lnTo>
                  <a:pt x="118792" y="142828"/>
                </a:lnTo>
                <a:lnTo>
                  <a:pt x="120152" y="148543"/>
                </a:lnTo>
                <a:lnTo>
                  <a:pt x="122011" y="154258"/>
                </a:lnTo>
                <a:lnTo>
                  <a:pt x="124203" y="159973"/>
                </a:lnTo>
                <a:lnTo>
                  <a:pt x="126617" y="165688"/>
                </a:lnTo>
                <a:lnTo>
                  <a:pt x="129179" y="171403"/>
                </a:lnTo>
                <a:lnTo>
                  <a:pt x="131839" y="177118"/>
                </a:lnTo>
                <a:lnTo>
                  <a:pt x="133613" y="182833"/>
                </a:lnTo>
                <a:lnTo>
                  <a:pt x="134795" y="188548"/>
                </a:lnTo>
                <a:lnTo>
                  <a:pt x="135583" y="194263"/>
                </a:lnTo>
                <a:lnTo>
                  <a:pt x="137061" y="199025"/>
                </a:lnTo>
                <a:lnTo>
                  <a:pt x="138999" y="203153"/>
                </a:lnTo>
                <a:lnTo>
                  <a:pt x="142740" y="210279"/>
                </a:lnTo>
                <a:lnTo>
                  <a:pt x="144402" y="216621"/>
                </a:lnTo>
                <a:lnTo>
                  <a:pt x="145141" y="222615"/>
                </a:lnTo>
                <a:lnTo>
                  <a:pt x="145338" y="225546"/>
                </a:lnTo>
                <a:lnTo>
                  <a:pt x="146422" y="228454"/>
                </a:lnTo>
                <a:lnTo>
                  <a:pt x="150166" y="234224"/>
                </a:lnTo>
                <a:lnTo>
                  <a:pt x="152465" y="239963"/>
                </a:lnTo>
                <a:lnTo>
                  <a:pt x="153078" y="242827"/>
                </a:lnTo>
                <a:lnTo>
                  <a:pt x="154439" y="244736"/>
                </a:lnTo>
                <a:lnTo>
                  <a:pt x="156300" y="246009"/>
                </a:lnTo>
                <a:lnTo>
                  <a:pt x="162877" y="2485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4"/>
          <p:cNvSpPr/>
          <p:nvPr/>
        </p:nvSpPr>
        <p:spPr>
          <a:xfrm>
            <a:off x="5214937" y="1800225"/>
            <a:ext cx="240031" cy="51436"/>
          </a:xfrm>
          <a:custGeom>
            <a:avLst/>
            <a:gdLst/>
            <a:ahLst/>
            <a:cxnLst/>
            <a:rect l="0" t="0" r="0" b="0"/>
            <a:pathLst>
              <a:path w="240031" h="51436">
                <a:moveTo>
                  <a:pt x="0" y="51435"/>
                </a:moveTo>
                <a:lnTo>
                  <a:pt x="0" y="44054"/>
                </a:lnTo>
                <a:lnTo>
                  <a:pt x="953" y="42704"/>
                </a:lnTo>
                <a:lnTo>
                  <a:pt x="2540" y="40852"/>
                </a:lnTo>
                <a:lnTo>
                  <a:pt x="4551" y="38664"/>
                </a:lnTo>
                <a:lnTo>
                  <a:pt x="6844" y="37206"/>
                </a:lnTo>
                <a:lnTo>
                  <a:pt x="9325" y="36234"/>
                </a:lnTo>
                <a:lnTo>
                  <a:pt x="11931" y="35586"/>
                </a:lnTo>
                <a:lnTo>
                  <a:pt x="14622" y="34201"/>
                </a:lnTo>
                <a:lnTo>
                  <a:pt x="17368" y="32326"/>
                </a:lnTo>
                <a:lnTo>
                  <a:pt x="20151" y="30123"/>
                </a:lnTo>
                <a:lnTo>
                  <a:pt x="23912" y="28654"/>
                </a:lnTo>
                <a:lnTo>
                  <a:pt x="28324" y="27675"/>
                </a:lnTo>
                <a:lnTo>
                  <a:pt x="33170" y="27022"/>
                </a:lnTo>
                <a:lnTo>
                  <a:pt x="38306" y="25635"/>
                </a:lnTo>
                <a:lnTo>
                  <a:pt x="43635" y="23757"/>
                </a:lnTo>
                <a:lnTo>
                  <a:pt x="49092" y="21553"/>
                </a:lnTo>
                <a:lnTo>
                  <a:pt x="55588" y="20084"/>
                </a:lnTo>
                <a:lnTo>
                  <a:pt x="62776" y="19104"/>
                </a:lnTo>
                <a:lnTo>
                  <a:pt x="70426" y="18451"/>
                </a:lnTo>
                <a:lnTo>
                  <a:pt x="78383" y="18015"/>
                </a:lnTo>
                <a:lnTo>
                  <a:pt x="94844" y="17532"/>
                </a:lnTo>
                <a:lnTo>
                  <a:pt x="120177" y="17259"/>
                </a:lnTo>
                <a:lnTo>
                  <a:pt x="127743" y="16268"/>
                </a:lnTo>
                <a:lnTo>
                  <a:pt x="134692" y="14656"/>
                </a:lnTo>
                <a:lnTo>
                  <a:pt x="141230" y="12628"/>
                </a:lnTo>
                <a:lnTo>
                  <a:pt x="148446" y="11276"/>
                </a:lnTo>
                <a:lnTo>
                  <a:pt x="156114" y="10374"/>
                </a:lnTo>
                <a:lnTo>
                  <a:pt x="164083" y="9774"/>
                </a:lnTo>
                <a:lnTo>
                  <a:pt x="171302" y="9373"/>
                </a:lnTo>
                <a:lnTo>
                  <a:pt x="184402" y="8928"/>
                </a:lnTo>
                <a:lnTo>
                  <a:pt x="197936" y="8678"/>
                </a:lnTo>
                <a:lnTo>
                  <a:pt x="224367" y="8581"/>
                </a:lnTo>
                <a:lnTo>
                  <a:pt x="227683" y="7626"/>
                </a:lnTo>
                <a:lnTo>
                  <a:pt x="230846" y="603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5"/>
          <p:cNvSpPr/>
          <p:nvPr/>
        </p:nvSpPr>
        <p:spPr>
          <a:xfrm>
            <a:off x="5523547" y="1723072"/>
            <a:ext cx="25719" cy="180024"/>
          </a:xfrm>
          <a:custGeom>
            <a:avLst/>
            <a:gdLst/>
            <a:ahLst/>
            <a:cxnLst/>
            <a:rect l="0" t="0" r="0" b="0"/>
            <a:pathLst>
              <a:path w="25719" h="180024">
                <a:moveTo>
                  <a:pt x="0" y="0"/>
                </a:moveTo>
                <a:lnTo>
                  <a:pt x="0" y="20151"/>
                </a:lnTo>
                <a:lnTo>
                  <a:pt x="953" y="23912"/>
                </a:lnTo>
                <a:lnTo>
                  <a:pt x="2540" y="28324"/>
                </a:lnTo>
                <a:lnTo>
                  <a:pt x="4551" y="33170"/>
                </a:lnTo>
                <a:lnTo>
                  <a:pt x="5891" y="38306"/>
                </a:lnTo>
                <a:lnTo>
                  <a:pt x="6785" y="43635"/>
                </a:lnTo>
                <a:lnTo>
                  <a:pt x="7381" y="49092"/>
                </a:lnTo>
                <a:lnTo>
                  <a:pt x="7778" y="54636"/>
                </a:lnTo>
                <a:lnTo>
                  <a:pt x="8043" y="60236"/>
                </a:lnTo>
                <a:lnTo>
                  <a:pt x="8337" y="71539"/>
                </a:lnTo>
                <a:lnTo>
                  <a:pt x="8572" y="148442"/>
                </a:lnTo>
                <a:lnTo>
                  <a:pt x="9525" y="151349"/>
                </a:lnTo>
                <a:lnTo>
                  <a:pt x="11112" y="154239"/>
                </a:lnTo>
                <a:lnTo>
                  <a:pt x="13123" y="157119"/>
                </a:lnTo>
                <a:lnTo>
                  <a:pt x="14464" y="159991"/>
                </a:lnTo>
                <a:lnTo>
                  <a:pt x="15358" y="162858"/>
                </a:lnTo>
                <a:lnTo>
                  <a:pt x="16792" y="169753"/>
                </a:lnTo>
                <a:lnTo>
                  <a:pt x="16988" y="173236"/>
                </a:lnTo>
                <a:lnTo>
                  <a:pt x="17114" y="178682"/>
                </a:lnTo>
                <a:lnTo>
                  <a:pt x="18077" y="179129"/>
                </a:lnTo>
                <a:lnTo>
                  <a:pt x="19671" y="179427"/>
                </a:lnTo>
                <a:lnTo>
                  <a:pt x="25718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6"/>
          <p:cNvSpPr/>
          <p:nvPr/>
        </p:nvSpPr>
        <p:spPr>
          <a:xfrm>
            <a:off x="5454967" y="1663191"/>
            <a:ext cx="264361" cy="239505"/>
          </a:xfrm>
          <a:custGeom>
            <a:avLst/>
            <a:gdLst/>
            <a:ahLst/>
            <a:cxnLst/>
            <a:rect l="0" t="0" r="0" b="0"/>
            <a:pathLst>
              <a:path w="264361" h="239505">
                <a:moveTo>
                  <a:pt x="0" y="85598"/>
                </a:moveTo>
                <a:lnTo>
                  <a:pt x="0" y="56979"/>
                </a:lnTo>
                <a:lnTo>
                  <a:pt x="953" y="54137"/>
                </a:lnTo>
                <a:lnTo>
                  <a:pt x="4551" y="48438"/>
                </a:lnTo>
                <a:lnTo>
                  <a:pt x="9325" y="42730"/>
                </a:lnTo>
                <a:lnTo>
                  <a:pt x="11932" y="39875"/>
                </a:lnTo>
                <a:lnTo>
                  <a:pt x="19908" y="34162"/>
                </a:lnTo>
                <a:lnTo>
                  <a:pt x="24702" y="31305"/>
                </a:lnTo>
                <a:lnTo>
                  <a:pt x="29803" y="27495"/>
                </a:lnTo>
                <a:lnTo>
                  <a:pt x="35109" y="23051"/>
                </a:lnTo>
                <a:lnTo>
                  <a:pt x="40551" y="18182"/>
                </a:lnTo>
                <a:lnTo>
                  <a:pt x="47036" y="14937"/>
                </a:lnTo>
                <a:lnTo>
                  <a:pt x="54218" y="12773"/>
                </a:lnTo>
                <a:lnTo>
                  <a:pt x="61863" y="11331"/>
                </a:lnTo>
                <a:lnTo>
                  <a:pt x="69817" y="9417"/>
                </a:lnTo>
                <a:lnTo>
                  <a:pt x="77977" y="7188"/>
                </a:lnTo>
                <a:lnTo>
                  <a:pt x="86275" y="4750"/>
                </a:lnTo>
                <a:lnTo>
                  <a:pt x="95617" y="3124"/>
                </a:lnTo>
                <a:lnTo>
                  <a:pt x="105655" y="2041"/>
                </a:lnTo>
                <a:lnTo>
                  <a:pt x="116156" y="1318"/>
                </a:lnTo>
                <a:lnTo>
                  <a:pt x="126015" y="837"/>
                </a:lnTo>
                <a:lnTo>
                  <a:pt x="144589" y="302"/>
                </a:lnTo>
                <a:lnTo>
                  <a:pt x="171112" y="0"/>
                </a:lnTo>
                <a:lnTo>
                  <a:pt x="178844" y="911"/>
                </a:lnTo>
                <a:lnTo>
                  <a:pt x="185904" y="2470"/>
                </a:lnTo>
                <a:lnTo>
                  <a:pt x="192516" y="4462"/>
                </a:lnTo>
                <a:lnTo>
                  <a:pt x="197877" y="6742"/>
                </a:lnTo>
                <a:lnTo>
                  <a:pt x="202403" y="9215"/>
                </a:lnTo>
                <a:lnTo>
                  <a:pt x="209972" y="14503"/>
                </a:lnTo>
                <a:lnTo>
                  <a:pt x="216511" y="20028"/>
                </a:lnTo>
                <a:lnTo>
                  <a:pt x="218635" y="22835"/>
                </a:lnTo>
                <a:lnTo>
                  <a:pt x="220997" y="28494"/>
                </a:lnTo>
                <a:lnTo>
                  <a:pt x="222046" y="34184"/>
                </a:lnTo>
                <a:lnTo>
                  <a:pt x="222325" y="37034"/>
                </a:lnTo>
                <a:lnTo>
                  <a:pt x="221560" y="39887"/>
                </a:lnTo>
                <a:lnTo>
                  <a:pt x="218169" y="45598"/>
                </a:lnTo>
                <a:lnTo>
                  <a:pt x="215931" y="49406"/>
                </a:lnTo>
                <a:lnTo>
                  <a:pt x="213487" y="53850"/>
                </a:lnTo>
                <a:lnTo>
                  <a:pt x="210904" y="58718"/>
                </a:lnTo>
                <a:lnTo>
                  <a:pt x="207278" y="62916"/>
                </a:lnTo>
                <a:lnTo>
                  <a:pt x="202955" y="66667"/>
                </a:lnTo>
                <a:lnTo>
                  <a:pt x="198169" y="70120"/>
                </a:lnTo>
                <a:lnTo>
                  <a:pt x="192120" y="73374"/>
                </a:lnTo>
                <a:lnTo>
                  <a:pt x="185230" y="76497"/>
                </a:lnTo>
                <a:lnTo>
                  <a:pt x="177779" y="79531"/>
                </a:lnTo>
                <a:lnTo>
                  <a:pt x="170907" y="82506"/>
                </a:lnTo>
                <a:lnTo>
                  <a:pt x="158191" y="88351"/>
                </a:lnTo>
                <a:lnTo>
                  <a:pt x="153086" y="91244"/>
                </a:lnTo>
                <a:lnTo>
                  <a:pt x="144873" y="96998"/>
                </a:lnTo>
                <a:lnTo>
                  <a:pt x="140397" y="98913"/>
                </a:lnTo>
                <a:lnTo>
                  <a:pt x="135508" y="100190"/>
                </a:lnTo>
                <a:lnTo>
                  <a:pt x="130344" y="101041"/>
                </a:lnTo>
                <a:lnTo>
                  <a:pt x="125948" y="102561"/>
                </a:lnTo>
                <a:lnTo>
                  <a:pt x="118524" y="106790"/>
                </a:lnTo>
                <a:lnTo>
                  <a:pt x="112050" y="109305"/>
                </a:lnTo>
                <a:lnTo>
                  <a:pt x="103407" y="111198"/>
                </a:lnTo>
                <a:lnTo>
                  <a:pt x="103109" y="108724"/>
                </a:lnTo>
                <a:lnTo>
                  <a:pt x="103030" y="106730"/>
                </a:lnTo>
                <a:lnTo>
                  <a:pt x="103929" y="105401"/>
                </a:lnTo>
                <a:lnTo>
                  <a:pt x="105481" y="104516"/>
                </a:lnTo>
                <a:lnTo>
                  <a:pt x="109746" y="103531"/>
                </a:lnTo>
                <a:lnTo>
                  <a:pt x="114816" y="103094"/>
                </a:lnTo>
                <a:lnTo>
                  <a:pt x="119407" y="102024"/>
                </a:lnTo>
                <a:lnTo>
                  <a:pt x="125324" y="100359"/>
                </a:lnTo>
                <a:lnTo>
                  <a:pt x="132127" y="98296"/>
                </a:lnTo>
                <a:lnTo>
                  <a:pt x="138567" y="96921"/>
                </a:lnTo>
                <a:lnTo>
                  <a:pt x="144766" y="96005"/>
                </a:lnTo>
                <a:lnTo>
                  <a:pt x="150803" y="95393"/>
                </a:lnTo>
                <a:lnTo>
                  <a:pt x="157686" y="94986"/>
                </a:lnTo>
                <a:lnTo>
                  <a:pt x="172952" y="94533"/>
                </a:lnTo>
                <a:lnTo>
                  <a:pt x="197613" y="94278"/>
                </a:lnTo>
                <a:lnTo>
                  <a:pt x="205084" y="95195"/>
                </a:lnTo>
                <a:lnTo>
                  <a:pt x="211971" y="96759"/>
                </a:lnTo>
                <a:lnTo>
                  <a:pt x="218466" y="98754"/>
                </a:lnTo>
                <a:lnTo>
                  <a:pt x="224702" y="101036"/>
                </a:lnTo>
                <a:lnTo>
                  <a:pt x="230764" y="103510"/>
                </a:lnTo>
                <a:lnTo>
                  <a:pt x="236710" y="106112"/>
                </a:lnTo>
                <a:lnTo>
                  <a:pt x="241627" y="109752"/>
                </a:lnTo>
                <a:lnTo>
                  <a:pt x="245857" y="114083"/>
                </a:lnTo>
                <a:lnTo>
                  <a:pt x="249630" y="118876"/>
                </a:lnTo>
                <a:lnTo>
                  <a:pt x="252145" y="123024"/>
                </a:lnTo>
                <a:lnTo>
                  <a:pt x="254940" y="130172"/>
                </a:lnTo>
                <a:lnTo>
                  <a:pt x="256637" y="134364"/>
                </a:lnTo>
                <a:lnTo>
                  <a:pt x="258722" y="139064"/>
                </a:lnTo>
                <a:lnTo>
                  <a:pt x="261063" y="144102"/>
                </a:lnTo>
                <a:lnTo>
                  <a:pt x="262625" y="148413"/>
                </a:lnTo>
                <a:lnTo>
                  <a:pt x="264360" y="155744"/>
                </a:lnTo>
                <a:lnTo>
                  <a:pt x="263869" y="159984"/>
                </a:lnTo>
                <a:lnTo>
                  <a:pt x="262591" y="164717"/>
                </a:lnTo>
                <a:lnTo>
                  <a:pt x="260786" y="169776"/>
                </a:lnTo>
                <a:lnTo>
                  <a:pt x="258629" y="174102"/>
                </a:lnTo>
                <a:lnTo>
                  <a:pt x="253694" y="181449"/>
                </a:lnTo>
                <a:lnTo>
                  <a:pt x="245785" y="187889"/>
                </a:lnTo>
                <a:lnTo>
                  <a:pt x="241010" y="190940"/>
                </a:lnTo>
                <a:lnTo>
                  <a:pt x="235920" y="194878"/>
                </a:lnTo>
                <a:lnTo>
                  <a:pt x="230623" y="199409"/>
                </a:lnTo>
                <a:lnTo>
                  <a:pt x="225186" y="204335"/>
                </a:lnTo>
                <a:lnTo>
                  <a:pt x="219657" y="208571"/>
                </a:lnTo>
                <a:lnTo>
                  <a:pt x="214065" y="212348"/>
                </a:lnTo>
                <a:lnTo>
                  <a:pt x="208433" y="215818"/>
                </a:lnTo>
                <a:lnTo>
                  <a:pt x="201820" y="219084"/>
                </a:lnTo>
                <a:lnTo>
                  <a:pt x="194554" y="222214"/>
                </a:lnTo>
                <a:lnTo>
                  <a:pt x="186852" y="225253"/>
                </a:lnTo>
                <a:lnTo>
                  <a:pt x="179814" y="227279"/>
                </a:lnTo>
                <a:lnTo>
                  <a:pt x="173216" y="228630"/>
                </a:lnTo>
                <a:lnTo>
                  <a:pt x="166913" y="229530"/>
                </a:lnTo>
                <a:lnTo>
                  <a:pt x="160805" y="231083"/>
                </a:lnTo>
                <a:lnTo>
                  <a:pt x="154828" y="233071"/>
                </a:lnTo>
                <a:lnTo>
                  <a:pt x="148939" y="235348"/>
                </a:lnTo>
                <a:lnTo>
                  <a:pt x="142155" y="236867"/>
                </a:lnTo>
                <a:lnTo>
                  <a:pt x="134775" y="237879"/>
                </a:lnTo>
                <a:lnTo>
                  <a:pt x="126998" y="238554"/>
                </a:lnTo>
                <a:lnTo>
                  <a:pt x="119908" y="239004"/>
                </a:lnTo>
                <a:lnTo>
                  <a:pt x="106950" y="239504"/>
                </a:lnTo>
                <a:lnTo>
                  <a:pt x="100827" y="238684"/>
                </a:lnTo>
                <a:lnTo>
                  <a:pt x="94841" y="237186"/>
                </a:lnTo>
                <a:lnTo>
                  <a:pt x="88945" y="235234"/>
                </a:lnTo>
                <a:lnTo>
                  <a:pt x="83109" y="233933"/>
                </a:lnTo>
                <a:lnTo>
                  <a:pt x="77314" y="233066"/>
                </a:lnTo>
                <a:lnTo>
                  <a:pt x="71544" y="232488"/>
                </a:lnTo>
                <a:lnTo>
                  <a:pt x="67699" y="231150"/>
                </a:lnTo>
                <a:lnTo>
                  <a:pt x="65135" y="229305"/>
                </a:lnTo>
                <a:lnTo>
                  <a:pt x="63426" y="227123"/>
                </a:lnTo>
                <a:lnTo>
                  <a:pt x="61334" y="225668"/>
                </a:lnTo>
                <a:lnTo>
                  <a:pt x="53838" y="222668"/>
                </a:lnTo>
                <a:lnTo>
                  <a:pt x="46538" y="217123"/>
                </a:lnTo>
                <a:lnTo>
                  <a:pt x="42862" y="2141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7"/>
          <p:cNvSpPr/>
          <p:nvPr/>
        </p:nvSpPr>
        <p:spPr>
          <a:xfrm>
            <a:off x="4709264" y="2108844"/>
            <a:ext cx="179919" cy="162855"/>
          </a:xfrm>
          <a:custGeom>
            <a:avLst/>
            <a:gdLst/>
            <a:ahLst/>
            <a:cxnLst/>
            <a:rect l="0" t="0" r="0" b="0"/>
            <a:pathLst>
              <a:path w="179919" h="162855">
                <a:moveTo>
                  <a:pt x="8468" y="8563"/>
                </a:moveTo>
                <a:lnTo>
                  <a:pt x="8468" y="1182"/>
                </a:lnTo>
                <a:lnTo>
                  <a:pt x="7516" y="785"/>
                </a:lnTo>
                <a:lnTo>
                  <a:pt x="2577" y="226"/>
                </a:lnTo>
                <a:lnTo>
                  <a:pt x="0" y="0"/>
                </a:lnTo>
                <a:lnTo>
                  <a:pt x="8117" y="8210"/>
                </a:lnTo>
                <a:lnTo>
                  <a:pt x="8364" y="13009"/>
                </a:lnTo>
                <a:lnTo>
                  <a:pt x="8437" y="15913"/>
                </a:lnTo>
                <a:lnTo>
                  <a:pt x="10995" y="19132"/>
                </a:lnTo>
                <a:lnTo>
                  <a:pt x="15306" y="23738"/>
                </a:lnTo>
                <a:lnTo>
                  <a:pt x="24068" y="32704"/>
                </a:lnTo>
                <a:lnTo>
                  <a:pt x="25536" y="35135"/>
                </a:lnTo>
                <a:lnTo>
                  <a:pt x="27466" y="38660"/>
                </a:lnTo>
                <a:lnTo>
                  <a:pt x="29706" y="42915"/>
                </a:lnTo>
                <a:lnTo>
                  <a:pt x="31199" y="46704"/>
                </a:lnTo>
                <a:lnTo>
                  <a:pt x="32195" y="50183"/>
                </a:lnTo>
                <a:lnTo>
                  <a:pt x="32858" y="53455"/>
                </a:lnTo>
                <a:lnTo>
                  <a:pt x="33301" y="56588"/>
                </a:lnTo>
                <a:lnTo>
                  <a:pt x="33596" y="59630"/>
                </a:lnTo>
                <a:lnTo>
                  <a:pt x="33793" y="62610"/>
                </a:lnTo>
                <a:lnTo>
                  <a:pt x="34876" y="66502"/>
                </a:lnTo>
                <a:lnTo>
                  <a:pt x="36551" y="71002"/>
                </a:lnTo>
                <a:lnTo>
                  <a:pt x="38620" y="75906"/>
                </a:lnTo>
                <a:lnTo>
                  <a:pt x="39999" y="81081"/>
                </a:lnTo>
                <a:lnTo>
                  <a:pt x="40919" y="86436"/>
                </a:lnTo>
                <a:lnTo>
                  <a:pt x="41532" y="91911"/>
                </a:lnTo>
                <a:lnTo>
                  <a:pt x="41941" y="97466"/>
                </a:lnTo>
                <a:lnTo>
                  <a:pt x="42213" y="103074"/>
                </a:lnTo>
                <a:lnTo>
                  <a:pt x="42395" y="108718"/>
                </a:lnTo>
                <a:lnTo>
                  <a:pt x="43469" y="113433"/>
                </a:lnTo>
                <a:lnTo>
                  <a:pt x="45136" y="117529"/>
                </a:lnTo>
                <a:lnTo>
                  <a:pt x="47201" y="121212"/>
                </a:lnTo>
                <a:lnTo>
                  <a:pt x="48578" y="125572"/>
                </a:lnTo>
                <a:lnTo>
                  <a:pt x="49495" y="130384"/>
                </a:lnTo>
                <a:lnTo>
                  <a:pt x="50107" y="135497"/>
                </a:lnTo>
                <a:lnTo>
                  <a:pt x="49562" y="139858"/>
                </a:lnTo>
                <a:lnTo>
                  <a:pt x="48247" y="143718"/>
                </a:lnTo>
                <a:lnTo>
                  <a:pt x="46417" y="147244"/>
                </a:lnTo>
                <a:lnTo>
                  <a:pt x="46150" y="150547"/>
                </a:lnTo>
                <a:lnTo>
                  <a:pt x="46924" y="153702"/>
                </a:lnTo>
                <a:lnTo>
                  <a:pt x="51308" y="162821"/>
                </a:lnTo>
                <a:lnTo>
                  <a:pt x="46773" y="162854"/>
                </a:lnTo>
                <a:lnTo>
                  <a:pt x="45435" y="161906"/>
                </a:lnTo>
                <a:lnTo>
                  <a:pt x="44543" y="160322"/>
                </a:lnTo>
                <a:lnTo>
                  <a:pt x="43948" y="158313"/>
                </a:lnTo>
                <a:lnTo>
                  <a:pt x="42599" y="156974"/>
                </a:lnTo>
                <a:lnTo>
                  <a:pt x="40747" y="156081"/>
                </a:lnTo>
                <a:lnTo>
                  <a:pt x="38560" y="155486"/>
                </a:lnTo>
                <a:lnTo>
                  <a:pt x="37102" y="154137"/>
                </a:lnTo>
                <a:lnTo>
                  <a:pt x="36130" y="152285"/>
                </a:lnTo>
                <a:lnTo>
                  <a:pt x="35482" y="150097"/>
                </a:lnTo>
                <a:lnTo>
                  <a:pt x="35049" y="146734"/>
                </a:lnTo>
                <a:lnTo>
                  <a:pt x="34761" y="142587"/>
                </a:lnTo>
                <a:lnTo>
                  <a:pt x="34570" y="137918"/>
                </a:lnTo>
                <a:lnTo>
                  <a:pt x="33489" y="133852"/>
                </a:lnTo>
                <a:lnTo>
                  <a:pt x="31816" y="130189"/>
                </a:lnTo>
                <a:lnTo>
                  <a:pt x="29749" y="126794"/>
                </a:lnTo>
                <a:lnTo>
                  <a:pt x="28370" y="123579"/>
                </a:lnTo>
                <a:lnTo>
                  <a:pt x="27451" y="120483"/>
                </a:lnTo>
                <a:lnTo>
                  <a:pt x="26838" y="117466"/>
                </a:lnTo>
                <a:lnTo>
                  <a:pt x="26430" y="113550"/>
                </a:lnTo>
                <a:lnTo>
                  <a:pt x="26158" y="109035"/>
                </a:lnTo>
                <a:lnTo>
                  <a:pt x="25855" y="98937"/>
                </a:lnTo>
                <a:lnTo>
                  <a:pt x="25645" y="75838"/>
                </a:lnTo>
                <a:lnTo>
                  <a:pt x="26587" y="71511"/>
                </a:lnTo>
                <a:lnTo>
                  <a:pt x="28167" y="66721"/>
                </a:lnTo>
                <a:lnTo>
                  <a:pt x="30173" y="61622"/>
                </a:lnTo>
                <a:lnTo>
                  <a:pt x="32463" y="57271"/>
                </a:lnTo>
                <a:lnTo>
                  <a:pt x="34942" y="53418"/>
                </a:lnTo>
                <a:lnTo>
                  <a:pt x="37548" y="49896"/>
                </a:lnTo>
                <a:lnTo>
                  <a:pt x="40237" y="45643"/>
                </a:lnTo>
                <a:lnTo>
                  <a:pt x="42982" y="40903"/>
                </a:lnTo>
                <a:lnTo>
                  <a:pt x="45765" y="35838"/>
                </a:lnTo>
                <a:lnTo>
                  <a:pt x="48573" y="31509"/>
                </a:lnTo>
                <a:lnTo>
                  <a:pt x="51397" y="27670"/>
                </a:lnTo>
                <a:lnTo>
                  <a:pt x="54232" y="24159"/>
                </a:lnTo>
                <a:lnTo>
                  <a:pt x="58028" y="20865"/>
                </a:lnTo>
                <a:lnTo>
                  <a:pt x="62462" y="17717"/>
                </a:lnTo>
                <a:lnTo>
                  <a:pt x="67325" y="14666"/>
                </a:lnTo>
                <a:lnTo>
                  <a:pt x="72471" y="12631"/>
                </a:lnTo>
                <a:lnTo>
                  <a:pt x="77806" y="11275"/>
                </a:lnTo>
                <a:lnTo>
                  <a:pt x="83269" y="10371"/>
                </a:lnTo>
                <a:lnTo>
                  <a:pt x="88815" y="8816"/>
                </a:lnTo>
                <a:lnTo>
                  <a:pt x="94418" y="6827"/>
                </a:lnTo>
                <a:lnTo>
                  <a:pt x="100058" y="4548"/>
                </a:lnTo>
                <a:lnTo>
                  <a:pt x="105723" y="3029"/>
                </a:lnTo>
                <a:lnTo>
                  <a:pt x="111404" y="2016"/>
                </a:lnTo>
                <a:lnTo>
                  <a:pt x="117097" y="1341"/>
                </a:lnTo>
                <a:lnTo>
                  <a:pt x="122798" y="1843"/>
                </a:lnTo>
                <a:lnTo>
                  <a:pt x="128503" y="3131"/>
                </a:lnTo>
                <a:lnTo>
                  <a:pt x="134211" y="4941"/>
                </a:lnTo>
                <a:lnTo>
                  <a:pt x="139922" y="6149"/>
                </a:lnTo>
                <a:lnTo>
                  <a:pt x="145634" y="6953"/>
                </a:lnTo>
                <a:lnTo>
                  <a:pt x="151347" y="7490"/>
                </a:lnTo>
                <a:lnTo>
                  <a:pt x="156108" y="8800"/>
                </a:lnTo>
                <a:lnTo>
                  <a:pt x="160235" y="10626"/>
                </a:lnTo>
                <a:lnTo>
                  <a:pt x="163939" y="12796"/>
                </a:lnTo>
                <a:lnTo>
                  <a:pt x="167360" y="15195"/>
                </a:lnTo>
                <a:lnTo>
                  <a:pt x="170593" y="17747"/>
                </a:lnTo>
                <a:lnTo>
                  <a:pt x="179918" y="257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8"/>
          <p:cNvSpPr/>
          <p:nvPr/>
        </p:nvSpPr>
        <p:spPr>
          <a:xfrm>
            <a:off x="4932090" y="2100379"/>
            <a:ext cx="197123" cy="145617"/>
          </a:xfrm>
          <a:custGeom>
            <a:avLst/>
            <a:gdLst/>
            <a:ahLst/>
            <a:cxnLst/>
            <a:rect l="0" t="0" r="0" b="0"/>
            <a:pathLst>
              <a:path w="197123" h="145617">
                <a:moveTo>
                  <a:pt x="145687" y="34173"/>
                </a:moveTo>
                <a:lnTo>
                  <a:pt x="145687" y="13774"/>
                </a:lnTo>
                <a:lnTo>
                  <a:pt x="144735" y="12001"/>
                </a:lnTo>
                <a:lnTo>
                  <a:pt x="143147" y="10819"/>
                </a:lnTo>
                <a:lnTo>
                  <a:pt x="137891" y="8554"/>
                </a:lnTo>
                <a:lnTo>
                  <a:pt x="129204" y="4372"/>
                </a:lnTo>
                <a:lnTo>
                  <a:pt x="125174" y="2875"/>
                </a:lnTo>
                <a:lnTo>
                  <a:pt x="121534" y="1878"/>
                </a:lnTo>
                <a:lnTo>
                  <a:pt x="118155" y="1213"/>
                </a:lnTo>
                <a:lnTo>
                  <a:pt x="113997" y="770"/>
                </a:lnTo>
                <a:lnTo>
                  <a:pt x="109321" y="474"/>
                </a:lnTo>
                <a:lnTo>
                  <a:pt x="104298" y="277"/>
                </a:lnTo>
                <a:lnTo>
                  <a:pt x="93637" y="58"/>
                </a:lnTo>
                <a:lnTo>
                  <a:pt x="88127" y="0"/>
                </a:lnTo>
                <a:lnTo>
                  <a:pt x="83501" y="913"/>
                </a:lnTo>
                <a:lnTo>
                  <a:pt x="79464" y="2475"/>
                </a:lnTo>
                <a:lnTo>
                  <a:pt x="75821" y="4469"/>
                </a:lnTo>
                <a:lnTo>
                  <a:pt x="71487" y="5798"/>
                </a:lnTo>
                <a:lnTo>
                  <a:pt x="66693" y="6684"/>
                </a:lnTo>
                <a:lnTo>
                  <a:pt x="61592" y="7274"/>
                </a:lnTo>
                <a:lnTo>
                  <a:pt x="57239" y="8620"/>
                </a:lnTo>
                <a:lnTo>
                  <a:pt x="53384" y="10471"/>
                </a:lnTo>
                <a:lnTo>
                  <a:pt x="49862" y="12656"/>
                </a:lnTo>
                <a:lnTo>
                  <a:pt x="45608" y="15066"/>
                </a:lnTo>
                <a:lnTo>
                  <a:pt x="35803" y="20283"/>
                </a:lnTo>
                <a:lnTo>
                  <a:pt x="31473" y="23008"/>
                </a:lnTo>
                <a:lnTo>
                  <a:pt x="27635" y="25777"/>
                </a:lnTo>
                <a:lnTo>
                  <a:pt x="24123" y="28576"/>
                </a:lnTo>
                <a:lnTo>
                  <a:pt x="20830" y="31394"/>
                </a:lnTo>
                <a:lnTo>
                  <a:pt x="17681" y="34225"/>
                </a:lnTo>
                <a:lnTo>
                  <a:pt x="14629" y="37066"/>
                </a:lnTo>
                <a:lnTo>
                  <a:pt x="11643" y="40864"/>
                </a:lnTo>
                <a:lnTo>
                  <a:pt x="8699" y="45301"/>
                </a:lnTo>
                <a:lnTo>
                  <a:pt x="5784" y="50164"/>
                </a:lnTo>
                <a:lnTo>
                  <a:pt x="3841" y="54359"/>
                </a:lnTo>
                <a:lnTo>
                  <a:pt x="2546" y="58108"/>
                </a:lnTo>
                <a:lnTo>
                  <a:pt x="1682" y="61560"/>
                </a:lnTo>
                <a:lnTo>
                  <a:pt x="1106" y="64813"/>
                </a:lnTo>
                <a:lnTo>
                  <a:pt x="722" y="67935"/>
                </a:lnTo>
                <a:lnTo>
                  <a:pt x="466" y="70969"/>
                </a:lnTo>
                <a:lnTo>
                  <a:pt x="296" y="74896"/>
                </a:lnTo>
                <a:lnTo>
                  <a:pt x="55" y="88572"/>
                </a:lnTo>
                <a:lnTo>
                  <a:pt x="0" y="95816"/>
                </a:lnTo>
                <a:lnTo>
                  <a:pt x="937" y="99081"/>
                </a:lnTo>
                <a:lnTo>
                  <a:pt x="2514" y="102210"/>
                </a:lnTo>
                <a:lnTo>
                  <a:pt x="4519" y="105248"/>
                </a:lnTo>
                <a:lnTo>
                  <a:pt x="6807" y="108227"/>
                </a:lnTo>
                <a:lnTo>
                  <a:pt x="9286" y="111165"/>
                </a:lnTo>
                <a:lnTo>
                  <a:pt x="11890" y="114076"/>
                </a:lnTo>
                <a:lnTo>
                  <a:pt x="17324" y="119850"/>
                </a:lnTo>
                <a:lnTo>
                  <a:pt x="28574" y="131319"/>
                </a:lnTo>
                <a:lnTo>
                  <a:pt x="31417" y="133227"/>
                </a:lnTo>
                <a:lnTo>
                  <a:pt x="37115" y="135347"/>
                </a:lnTo>
                <a:lnTo>
                  <a:pt x="42823" y="136289"/>
                </a:lnTo>
                <a:lnTo>
                  <a:pt x="48535" y="136708"/>
                </a:lnTo>
                <a:lnTo>
                  <a:pt x="54249" y="136894"/>
                </a:lnTo>
                <a:lnTo>
                  <a:pt x="57105" y="135991"/>
                </a:lnTo>
                <a:lnTo>
                  <a:pt x="62820" y="132448"/>
                </a:lnTo>
                <a:lnTo>
                  <a:pt x="66630" y="130170"/>
                </a:lnTo>
                <a:lnTo>
                  <a:pt x="71075" y="127698"/>
                </a:lnTo>
                <a:lnTo>
                  <a:pt x="75943" y="125098"/>
                </a:lnTo>
                <a:lnTo>
                  <a:pt x="80141" y="122412"/>
                </a:lnTo>
                <a:lnTo>
                  <a:pt x="83892" y="119669"/>
                </a:lnTo>
                <a:lnTo>
                  <a:pt x="87345" y="116888"/>
                </a:lnTo>
                <a:lnTo>
                  <a:pt x="91552" y="114081"/>
                </a:lnTo>
                <a:lnTo>
                  <a:pt x="96263" y="111258"/>
                </a:lnTo>
                <a:lnTo>
                  <a:pt x="101308" y="108423"/>
                </a:lnTo>
                <a:lnTo>
                  <a:pt x="105623" y="105581"/>
                </a:lnTo>
                <a:lnTo>
                  <a:pt x="109453" y="102733"/>
                </a:lnTo>
                <a:lnTo>
                  <a:pt x="112958" y="99882"/>
                </a:lnTo>
                <a:lnTo>
                  <a:pt x="116248" y="97029"/>
                </a:lnTo>
                <a:lnTo>
                  <a:pt x="119393" y="94175"/>
                </a:lnTo>
                <a:lnTo>
                  <a:pt x="122443" y="91319"/>
                </a:lnTo>
                <a:lnTo>
                  <a:pt x="124476" y="87510"/>
                </a:lnTo>
                <a:lnTo>
                  <a:pt x="125832" y="83066"/>
                </a:lnTo>
                <a:lnTo>
                  <a:pt x="126735" y="78199"/>
                </a:lnTo>
                <a:lnTo>
                  <a:pt x="128290" y="74001"/>
                </a:lnTo>
                <a:lnTo>
                  <a:pt x="130279" y="70250"/>
                </a:lnTo>
                <a:lnTo>
                  <a:pt x="132558" y="66797"/>
                </a:lnTo>
                <a:lnTo>
                  <a:pt x="134077" y="62590"/>
                </a:lnTo>
                <a:lnTo>
                  <a:pt x="135089" y="57880"/>
                </a:lnTo>
                <a:lnTo>
                  <a:pt x="136715" y="45735"/>
                </a:lnTo>
                <a:lnTo>
                  <a:pt x="135896" y="43786"/>
                </a:lnTo>
                <a:lnTo>
                  <a:pt x="134397" y="41534"/>
                </a:lnTo>
                <a:lnTo>
                  <a:pt x="132445" y="39080"/>
                </a:lnTo>
                <a:lnTo>
                  <a:pt x="131145" y="36492"/>
                </a:lnTo>
                <a:lnTo>
                  <a:pt x="130277" y="33814"/>
                </a:lnTo>
                <a:lnTo>
                  <a:pt x="129698" y="31076"/>
                </a:lnTo>
                <a:lnTo>
                  <a:pt x="129313" y="28299"/>
                </a:lnTo>
                <a:lnTo>
                  <a:pt x="129056" y="25494"/>
                </a:lnTo>
                <a:lnTo>
                  <a:pt x="128572" y="17524"/>
                </a:lnTo>
                <a:lnTo>
                  <a:pt x="122657" y="17126"/>
                </a:lnTo>
                <a:lnTo>
                  <a:pt x="121164" y="17072"/>
                </a:lnTo>
                <a:lnTo>
                  <a:pt x="120766" y="18010"/>
                </a:lnTo>
                <a:lnTo>
                  <a:pt x="120323" y="21592"/>
                </a:lnTo>
                <a:lnTo>
                  <a:pt x="120205" y="23881"/>
                </a:lnTo>
                <a:lnTo>
                  <a:pt x="120074" y="28964"/>
                </a:lnTo>
                <a:lnTo>
                  <a:pt x="119087" y="31653"/>
                </a:lnTo>
                <a:lnTo>
                  <a:pt x="117476" y="34398"/>
                </a:lnTo>
                <a:lnTo>
                  <a:pt x="115450" y="37180"/>
                </a:lnTo>
                <a:lnTo>
                  <a:pt x="114099" y="39988"/>
                </a:lnTo>
                <a:lnTo>
                  <a:pt x="113198" y="42812"/>
                </a:lnTo>
                <a:lnTo>
                  <a:pt x="112598" y="45647"/>
                </a:lnTo>
                <a:lnTo>
                  <a:pt x="112197" y="48490"/>
                </a:lnTo>
                <a:lnTo>
                  <a:pt x="111931" y="51338"/>
                </a:lnTo>
                <a:lnTo>
                  <a:pt x="111753" y="54189"/>
                </a:lnTo>
                <a:lnTo>
                  <a:pt x="112587" y="57994"/>
                </a:lnTo>
                <a:lnTo>
                  <a:pt x="114095" y="62436"/>
                </a:lnTo>
                <a:lnTo>
                  <a:pt x="116054" y="67303"/>
                </a:lnTo>
                <a:lnTo>
                  <a:pt x="117359" y="71500"/>
                </a:lnTo>
                <a:lnTo>
                  <a:pt x="118229" y="75250"/>
                </a:lnTo>
                <a:lnTo>
                  <a:pt x="118809" y="78703"/>
                </a:lnTo>
                <a:lnTo>
                  <a:pt x="120148" y="81957"/>
                </a:lnTo>
                <a:lnTo>
                  <a:pt x="121994" y="85079"/>
                </a:lnTo>
                <a:lnTo>
                  <a:pt x="124177" y="88113"/>
                </a:lnTo>
                <a:lnTo>
                  <a:pt x="125632" y="92040"/>
                </a:lnTo>
                <a:lnTo>
                  <a:pt x="126602" y="96564"/>
                </a:lnTo>
                <a:lnTo>
                  <a:pt x="127249" y="101485"/>
                </a:lnTo>
                <a:lnTo>
                  <a:pt x="128632" y="105717"/>
                </a:lnTo>
                <a:lnTo>
                  <a:pt x="130507" y="109492"/>
                </a:lnTo>
                <a:lnTo>
                  <a:pt x="132710" y="112961"/>
                </a:lnTo>
                <a:lnTo>
                  <a:pt x="135130" y="116226"/>
                </a:lnTo>
                <a:lnTo>
                  <a:pt x="137697" y="119355"/>
                </a:lnTo>
                <a:lnTo>
                  <a:pt x="140360" y="122393"/>
                </a:lnTo>
                <a:lnTo>
                  <a:pt x="143088" y="124419"/>
                </a:lnTo>
                <a:lnTo>
                  <a:pt x="148659" y="126670"/>
                </a:lnTo>
                <a:lnTo>
                  <a:pt x="154311" y="130210"/>
                </a:lnTo>
                <a:lnTo>
                  <a:pt x="157151" y="132488"/>
                </a:lnTo>
                <a:lnTo>
                  <a:pt x="160950" y="134006"/>
                </a:lnTo>
                <a:lnTo>
                  <a:pt x="165388" y="135018"/>
                </a:lnTo>
                <a:lnTo>
                  <a:pt x="170250" y="135693"/>
                </a:lnTo>
                <a:lnTo>
                  <a:pt x="175398" y="137096"/>
                </a:lnTo>
                <a:lnTo>
                  <a:pt x="180734" y="138983"/>
                </a:lnTo>
                <a:lnTo>
                  <a:pt x="197122" y="1456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9"/>
          <p:cNvSpPr/>
          <p:nvPr/>
        </p:nvSpPr>
        <p:spPr>
          <a:xfrm>
            <a:off x="5214971" y="2048862"/>
            <a:ext cx="291432" cy="205706"/>
          </a:xfrm>
          <a:custGeom>
            <a:avLst/>
            <a:gdLst/>
            <a:ahLst/>
            <a:cxnLst/>
            <a:rect l="0" t="0" r="0" b="0"/>
            <a:pathLst>
              <a:path w="291432" h="205706">
                <a:moveTo>
                  <a:pt x="94263" y="68545"/>
                </a:moveTo>
                <a:lnTo>
                  <a:pt x="89713" y="68545"/>
                </a:lnTo>
                <a:lnTo>
                  <a:pt x="88372" y="67592"/>
                </a:lnTo>
                <a:lnTo>
                  <a:pt x="87478" y="66005"/>
                </a:lnTo>
                <a:lnTo>
                  <a:pt x="86882" y="63994"/>
                </a:lnTo>
                <a:lnTo>
                  <a:pt x="85533" y="62654"/>
                </a:lnTo>
                <a:lnTo>
                  <a:pt x="83681" y="61760"/>
                </a:lnTo>
                <a:lnTo>
                  <a:pt x="79082" y="60767"/>
                </a:lnTo>
                <a:lnTo>
                  <a:pt x="73864" y="60326"/>
                </a:lnTo>
                <a:lnTo>
                  <a:pt x="71138" y="59255"/>
                </a:lnTo>
                <a:lnTo>
                  <a:pt x="62461" y="53234"/>
                </a:lnTo>
                <a:lnTo>
                  <a:pt x="61632" y="52623"/>
                </a:lnTo>
                <a:lnTo>
                  <a:pt x="58171" y="51943"/>
                </a:lnTo>
                <a:lnTo>
                  <a:pt x="55914" y="51762"/>
                </a:lnTo>
                <a:lnTo>
                  <a:pt x="53457" y="52594"/>
                </a:lnTo>
                <a:lnTo>
                  <a:pt x="45449" y="57363"/>
                </a:lnTo>
                <a:lnTo>
                  <a:pt x="37043" y="60152"/>
                </a:lnTo>
                <a:lnTo>
                  <a:pt x="31367" y="64180"/>
                </a:lnTo>
                <a:lnTo>
                  <a:pt x="25670" y="69145"/>
                </a:lnTo>
                <a:lnTo>
                  <a:pt x="22817" y="71802"/>
                </a:lnTo>
                <a:lnTo>
                  <a:pt x="20915" y="74527"/>
                </a:lnTo>
                <a:lnTo>
                  <a:pt x="18802" y="80094"/>
                </a:lnTo>
                <a:lnTo>
                  <a:pt x="17286" y="83864"/>
                </a:lnTo>
                <a:lnTo>
                  <a:pt x="15322" y="88283"/>
                </a:lnTo>
                <a:lnTo>
                  <a:pt x="13061" y="93133"/>
                </a:lnTo>
                <a:lnTo>
                  <a:pt x="11553" y="97320"/>
                </a:lnTo>
                <a:lnTo>
                  <a:pt x="10549" y="101063"/>
                </a:lnTo>
                <a:lnTo>
                  <a:pt x="9879" y="104511"/>
                </a:lnTo>
                <a:lnTo>
                  <a:pt x="8479" y="108715"/>
                </a:lnTo>
                <a:lnTo>
                  <a:pt x="6594" y="113423"/>
                </a:lnTo>
                <a:lnTo>
                  <a:pt x="4385" y="118466"/>
                </a:lnTo>
                <a:lnTo>
                  <a:pt x="2912" y="123733"/>
                </a:lnTo>
                <a:lnTo>
                  <a:pt x="1930" y="129150"/>
                </a:lnTo>
                <a:lnTo>
                  <a:pt x="1276" y="134665"/>
                </a:lnTo>
                <a:lnTo>
                  <a:pt x="839" y="139295"/>
                </a:lnTo>
                <a:lnTo>
                  <a:pt x="548" y="143334"/>
                </a:lnTo>
                <a:lnTo>
                  <a:pt x="354" y="146980"/>
                </a:lnTo>
                <a:lnTo>
                  <a:pt x="138" y="156110"/>
                </a:lnTo>
                <a:lnTo>
                  <a:pt x="0" y="172943"/>
                </a:lnTo>
                <a:lnTo>
                  <a:pt x="941" y="175291"/>
                </a:lnTo>
                <a:lnTo>
                  <a:pt x="2521" y="176856"/>
                </a:lnTo>
                <a:lnTo>
                  <a:pt x="4527" y="177900"/>
                </a:lnTo>
                <a:lnTo>
                  <a:pt x="5864" y="179549"/>
                </a:lnTo>
                <a:lnTo>
                  <a:pt x="6756" y="181600"/>
                </a:lnTo>
                <a:lnTo>
                  <a:pt x="7350" y="183920"/>
                </a:lnTo>
                <a:lnTo>
                  <a:pt x="8698" y="185466"/>
                </a:lnTo>
                <a:lnTo>
                  <a:pt x="10550" y="186498"/>
                </a:lnTo>
                <a:lnTo>
                  <a:pt x="15148" y="187644"/>
                </a:lnTo>
                <a:lnTo>
                  <a:pt x="23091" y="188289"/>
                </a:lnTo>
                <a:lnTo>
                  <a:pt x="28659" y="188440"/>
                </a:lnTo>
                <a:lnTo>
                  <a:pt x="31477" y="187527"/>
                </a:lnTo>
                <a:lnTo>
                  <a:pt x="39994" y="182645"/>
                </a:lnTo>
                <a:lnTo>
                  <a:pt x="45697" y="181168"/>
                </a:lnTo>
                <a:lnTo>
                  <a:pt x="48551" y="178870"/>
                </a:lnTo>
                <a:lnTo>
                  <a:pt x="51406" y="175432"/>
                </a:lnTo>
                <a:lnTo>
                  <a:pt x="54262" y="171236"/>
                </a:lnTo>
                <a:lnTo>
                  <a:pt x="57118" y="167486"/>
                </a:lnTo>
                <a:lnTo>
                  <a:pt x="59975" y="164033"/>
                </a:lnTo>
                <a:lnTo>
                  <a:pt x="62832" y="160779"/>
                </a:lnTo>
                <a:lnTo>
                  <a:pt x="71086" y="154623"/>
                </a:lnTo>
                <a:lnTo>
                  <a:pt x="75954" y="151648"/>
                </a:lnTo>
                <a:lnTo>
                  <a:pt x="79200" y="147759"/>
                </a:lnTo>
                <a:lnTo>
                  <a:pt x="81364" y="143262"/>
                </a:lnTo>
                <a:lnTo>
                  <a:pt x="82806" y="138359"/>
                </a:lnTo>
                <a:lnTo>
                  <a:pt x="85673" y="134138"/>
                </a:lnTo>
                <a:lnTo>
                  <a:pt x="89489" y="130371"/>
                </a:lnTo>
                <a:lnTo>
                  <a:pt x="93938" y="126907"/>
                </a:lnTo>
                <a:lnTo>
                  <a:pt x="96904" y="122693"/>
                </a:lnTo>
                <a:lnTo>
                  <a:pt x="98881" y="117979"/>
                </a:lnTo>
                <a:lnTo>
                  <a:pt x="100199" y="112931"/>
                </a:lnTo>
                <a:lnTo>
                  <a:pt x="102031" y="107661"/>
                </a:lnTo>
                <a:lnTo>
                  <a:pt x="104204" y="102242"/>
                </a:lnTo>
                <a:lnTo>
                  <a:pt x="106606" y="96725"/>
                </a:lnTo>
                <a:lnTo>
                  <a:pt x="108207" y="92094"/>
                </a:lnTo>
                <a:lnTo>
                  <a:pt x="109274" y="88054"/>
                </a:lnTo>
                <a:lnTo>
                  <a:pt x="109985" y="84409"/>
                </a:lnTo>
                <a:lnTo>
                  <a:pt x="110460" y="80073"/>
                </a:lnTo>
                <a:lnTo>
                  <a:pt x="110776" y="75278"/>
                </a:lnTo>
                <a:lnTo>
                  <a:pt x="110987" y="70176"/>
                </a:lnTo>
                <a:lnTo>
                  <a:pt x="110175" y="65823"/>
                </a:lnTo>
                <a:lnTo>
                  <a:pt x="108681" y="61968"/>
                </a:lnTo>
                <a:lnTo>
                  <a:pt x="106733" y="58445"/>
                </a:lnTo>
                <a:lnTo>
                  <a:pt x="105434" y="55144"/>
                </a:lnTo>
                <a:lnTo>
                  <a:pt x="103991" y="48937"/>
                </a:lnTo>
                <a:lnTo>
                  <a:pt x="102654" y="44995"/>
                </a:lnTo>
                <a:lnTo>
                  <a:pt x="100809" y="40463"/>
                </a:lnTo>
                <a:lnTo>
                  <a:pt x="98627" y="35536"/>
                </a:lnTo>
                <a:lnTo>
                  <a:pt x="96220" y="31299"/>
                </a:lnTo>
                <a:lnTo>
                  <a:pt x="93663" y="27522"/>
                </a:lnTo>
                <a:lnTo>
                  <a:pt x="91006" y="24051"/>
                </a:lnTo>
                <a:lnTo>
                  <a:pt x="88053" y="17655"/>
                </a:lnTo>
                <a:lnTo>
                  <a:pt x="87266" y="14616"/>
                </a:lnTo>
                <a:lnTo>
                  <a:pt x="85788" y="12590"/>
                </a:lnTo>
                <a:lnTo>
                  <a:pt x="83851" y="11239"/>
                </a:lnTo>
                <a:lnTo>
                  <a:pt x="81607" y="10339"/>
                </a:lnTo>
                <a:lnTo>
                  <a:pt x="73898" y="4520"/>
                </a:lnTo>
                <a:lnTo>
                  <a:pt x="69016" y="365"/>
                </a:lnTo>
                <a:lnTo>
                  <a:pt x="61206" y="0"/>
                </a:lnTo>
                <a:lnTo>
                  <a:pt x="60796" y="941"/>
                </a:lnTo>
                <a:lnTo>
                  <a:pt x="60082" y="7349"/>
                </a:lnTo>
                <a:lnTo>
                  <a:pt x="59983" y="27746"/>
                </a:lnTo>
                <a:lnTo>
                  <a:pt x="59974" y="57547"/>
                </a:lnTo>
                <a:lnTo>
                  <a:pt x="60927" y="62166"/>
                </a:lnTo>
                <a:lnTo>
                  <a:pt x="62514" y="66197"/>
                </a:lnTo>
                <a:lnTo>
                  <a:pt x="64524" y="69837"/>
                </a:lnTo>
                <a:lnTo>
                  <a:pt x="65865" y="74169"/>
                </a:lnTo>
                <a:lnTo>
                  <a:pt x="66759" y="78962"/>
                </a:lnTo>
                <a:lnTo>
                  <a:pt x="67355" y="84062"/>
                </a:lnTo>
                <a:lnTo>
                  <a:pt x="67752" y="89367"/>
                </a:lnTo>
                <a:lnTo>
                  <a:pt x="68016" y="94809"/>
                </a:lnTo>
                <a:lnTo>
                  <a:pt x="68193" y="100342"/>
                </a:lnTo>
                <a:lnTo>
                  <a:pt x="69263" y="105935"/>
                </a:lnTo>
                <a:lnTo>
                  <a:pt x="70929" y="111569"/>
                </a:lnTo>
                <a:lnTo>
                  <a:pt x="72992" y="117230"/>
                </a:lnTo>
                <a:lnTo>
                  <a:pt x="75320" y="122909"/>
                </a:lnTo>
                <a:lnTo>
                  <a:pt x="77825" y="128601"/>
                </a:lnTo>
                <a:lnTo>
                  <a:pt x="80447" y="134300"/>
                </a:lnTo>
                <a:lnTo>
                  <a:pt x="83147" y="139051"/>
                </a:lnTo>
                <a:lnTo>
                  <a:pt x="85900" y="143172"/>
                </a:lnTo>
                <a:lnTo>
                  <a:pt x="88688" y="146871"/>
                </a:lnTo>
                <a:lnTo>
                  <a:pt x="91499" y="151242"/>
                </a:lnTo>
                <a:lnTo>
                  <a:pt x="94326" y="156062"/>
                </a:lnTo>
                <a:lnTo>
                  <a:pt x="97162" y="161180"/>
                </a:lnTo>
                <a:lnTo>
                  <a:pt x="100006" y="164591"/>
                </a:lnTo>
                <a:lnTo>
                  <a:pt x="102854" y="166866"/>
                </a:lnTo>
                <a:lnTo>
                  <a:pt x="109512" y="170346"/>
                </a:lnTo>
                <a:lnTo>
                  <a:pt x="118820" y="175067"/>
                </a:lnTo>
                <a:lnTo>
                  <a:pt x="126768" y="180341"/>
                </a:lnTo>
                <a:lnTo>
                  <a:pt x="130220" y="183081"/>
                </a:lnTo>
                <a:lnTo>
                  <a:pt x="134427" y="184907"/>
                </a:lnTo>
                <a:lnTo>
                  <a:pt x="139137" y="186125"/>
                </a:lnTo>
                <a:lnTo>
                  <a:pt x="144182" y="186936"/>
                </a:lnTo>
                <a:lnTo>
                  <a:pt x="149450" y="187478"/>
                </a:lnTo>
                <a:lnTo>
                  <a:pt x="154867" y="187839"/>
                </a:lnTo>
                <a:lnTo>
                  <a:pt x="165013" y="188239"/>
                </a:lnTo>
                <a:lnTo>
                  <a:pt x="172698" y="188417"/>
                </a:lnTo>
                <a:lnTo>
                  <a:pt x="177033" y="187513"/>
                </a:lnTo>
                <a:lnTo>
                  <a:pt x="181828" y="185957"/>
                </a:lnTo>
                <a:lnTo>
                  <a:pt x="186930" y="183967"/>
                </a:lnTo>
                <a:lnTo>
                  <a:pt x="195139" y="181756"/>
                </a:lnTo>
                <a:lnTo>
                  <a:pt x="198661" y="181167"/>
                </a:lnTo>
                <a:lnTo>
                  <a:pt x="205115" y="177972"/>
                </a:lnTo>
                <a:lnTo>
                  <a:pt x="208169" y="175786"/>
                </a:lnTo>
                <a:lnTo>
                  <a:pt x="210206" y="173377"/>
                </a:lnTo>
                <a:lnTo>
                  <a:pt x="211564" y="170818"/>
                </a:lnTo>
                <a:lnTo>
                  <a:pt x="212469" y="168159"/>
                </a:lnTo>
                <a:lnTo>
                  <a:pt x="216014" y="162666"/>
                </a:lnTo>
                <a:lnTo>
                  <a:pt x="218293" y="159867"/>
                </a:lnTo>
                <a:lnTo>
                  <a:pt x="219813" y="157049"/>
                </a:lnTo>
                <a:lnTo>
                  <a:pt x="222903" y="147579"/>
                </a:lnTo>
                <a:lnTo>
                  <a:pt x="224791" y="143142"/>
                </a:lnTo>
                <a:lnTo>
                  <a:pt x="227002" y="138279"/>
                </a:lnTo>
                <a:lnTo>
                  <a:pt x="228476" y="134084"/>
                </a:lnTo>
                <a:lnTo>
                  <a:pt x="229458" y="130335"/>
                </a:lnTo>
                <a:lnTo>
                  <a:pt x="230113" y="126884"/>
                </a:lnTo>
                <a:lnTo>
                  <a:pt x="230841" y="120508"/>
                </a:lnTo>
                <a:lnTo>
                  <a:pt x="231165" y="114500"/>
                </a:lnTo>
                <a:lnTo>
                  <a:pt x="231308" y="108654"/>
                </a:lnTo>
                <a:lnTo>
                  <a:pt x="231423" y="78458"/>
                </a:lnTo>
                <a:lnTo>
                  <a:pt x="231424" y="142999"/>
                </a:lnTo>
                <a:lnTo>
                  <a:pt x="232376" y="147709"/>
                </a:lnTo>
                <a:lnTo>
                  <a:pt x="233964" y="151801"/>
                </a:lnTo>
                <a:lnTo>
                  <a:pt x="235974" y="155482"/>
                </a:lnTo>
                <a:lnTo>
                  <a:pt x="237315" y="159840"/>
                </a:lnTo>
                <a:lnTo>
                  <a:pt x="238209" y="164651"/>
                </a:lnTo>
                <a:lnTo>
                  <a:pt x="238805" y="169763"/>
                </a:lnTo>
                <a:lnTo>
                  <a:pt x="240154" y="174124"/>
                </a:lnTo>
                <a:lnTo>
                  <a:pt x="242007" y="177983"/>
                </a:lnTo>
                <a:lnTo>
                  <a:pt x="244194" y="181509"/>
                </a:lnTo>
                <a:lnTo>
                  <a:pt x="246605" y="183859"/>
                </a:lnTo>
                <a:lnTo>
                  <a:pt x="249164" y="185426"/>
                </a:lnTo>
                <a:lnTo>
                  <a:pt x="251823" y="186471"/>
                </a:lnTo>
                <a:lnTo>
                  <a:pt x="253595" y="188120"/>
                </a:lnTo>
                <a:lnTo>
                  <a:pt x="254778" y="190172"/>
                </a:lnTo>
                <a:lnTo>
                  <a:pt x="255566" y="192492"/>
                </a:lnTo>
                <a:lnTo>
                  <a:pt x="258981" y="197610"/>
                </a:lnTo>
                <a:lnTo>
                  <a:pt x="261225" y="200308"/>
                </a:lnTo>
                <a:lnTo>
                  <a:pt x="263674" y="202107"/>
                </a:lnTo>
                <a:lnTo>
                  <a:pt x="268934" y="204106"/>
                </a:lnTo>
                <a:lnTo>
                  <a:pt x="277251" y="205231"/>
                </a:lnTo>
                <a:lnTo>
                  <a:pt x="284661" y="205643"/>
                </a:lnTo>
                <a:lnTo>
                  <a:pt x="291431" y="2057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0"/>
          <p:cNvSpPr/>
          <p:nvPr/>
        </p:nvSpPr>
        <p:spPr>
          <a:xfrm>
            <a:off x="5472112" y="204025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1"/>
          <p:cNvSpPr/>
          <p:nvPr/>
        </p:nvSpPr>
        <p:spPr>
          <a:xfrm>
            <a:off x="5566409" y="2117407"/>
            <a:ext cx="128589" cy="137043"/>
          </a:xfrm>
          <a:custGeom>
            <a:avLst/>
            <a:gdLst/>
            <a:ahLst/>
            <a:cxnLst/>
            <a:rect l="0" t="0" r="0" b="0"/>
            <a:pathLst>
              <a:path w="128589" h="137043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2" y="12770"/>
                </a:lnTo>
                <a:lnTo>
                  <a:pt x="8731" y="16134"/>
                </a:lnTo>
                <a:lnTo>
                  <a:pt x="10584" y="20281"/>
                </a:lnTo>
                <a:lnTo>
                  <a:pt x="12771" y="24950"/>
                </a:lnTo>
                <a:lnTo>
                  <a:pt x="14229" y="29016"/>
                </a:lnTo>
                <a:lnTo>
                  <a:pt x="15201" y="32679"/>
                </a:lnTo>
                <a:lnTo>
                  <a:pt x="15849" y="36074"/>
                </a:lnTo>
                <a:lnTo>
                  <a:pt x="17234" y="39289"/>
                </a:lnTo>
                <a:lnTo>
                  <a:pt x="19110" y="42385"/>
                </a:lnTo>
                <a:lnTo>
                  <a:pt x="21313" y="45402"/>
                </a:lnTo>
                <a:lnTo>
                  <a:pt x="22781" y="49318"/>
                </a:lnTo>
                <a:lnTo>
                  <a:pt x="23760" y="53834"/>
                </a:lnTo>
                <a:lnTo>
                  <a:pt x="24412" y="58749"/>
                </a:lnTo>
                <a:lnTo>
                  <a:pt x="24848" y="62979"/>
                </a:lnTo>
                <a:lnTo>
                  <a:pt x="25138" y="66751"/>
                </a:lnTo>
                <a:lnTo>
                  <a:pt x="25331" y="70218"/>
                </a:lnTo>
                <a:lnTo>
                  <a:pt x="26413" y="74434"/>
                </a:lnTo>
                <a:lnTo>
                  <a:pt x="28086" y="79150"/>
                </a:lnTo>
                <a:lnTo>
                  <a:pt x="30154" y="84200"/>
                </a:lnTo>
                <a:lnTo>
                  <a:pt x="31533" y="88518"/>
                </a:lnTo>
                <a:lnTo>
                  <a:pt x="32452" y="92350"/>
                </a:lnTo>
                <a:lnTo>
                  <a:pt x="33065" y="95856"/>
                </a:lnTo>
                <a:lnTo>
                  <a:pt x="33474" y="99147"/>
                </a:lnTo>
                <a:lnTo>
                  <a:pt x="33746" y="102293"/>
                </a:lnTo>
                <a:lnTo>
                  <a:pt x="33927" y="105343"/>
                </a:lnTo>
                <a:lnTo>
                  <a:pt x="34129" y="111271"/>
                </a:lnTo>
                <a:lnTo>
                  <a:pt x="34183" y="114186"/>
                </a:lnTo>
                <a:lnTo>
                  <a:pt x="35171" y="117081"/>
                </a:lnTo>
                <a:lnTo>
                  <a:pt x="36783" y="119964"/>
                </a:lnTo>
                <a:lnTo>
                  <a:pt x="41662" y="126884"/>
                </a:lnTo>
                <a:lnTo>
                  <a:pt x="42329" y="130370"/>
                </a:lnTo>
                <a:lnTo>
                  <a:pt x="42507" y="132634"/>
                </a:lnTo>
                <a:lnTo>
                  <a:pt x="43578" y="134142"/>
                </a:lnTo>
                <a:lnTo>
                  <a:pt x="45245" y="135148"/>
                </a:lnTo>
                <a:lnTo>
                  <a:pt x="47309" y="135819"/>
                </a:lnTo>
                <a:lnTo>
                  <a:pt x="49636" y="136266"/>
                </a:lnTo>
                <a:lnTo>
                  <a:pt x="52141" y="136564"/>
                </a:lnTo>
                <a:lnTo>
                  <a:pt x="58455" y="137042"/>
                </a:lnTo>
                <a:lnTo>
                  <a:pt x="61857" y="134568"/>
                </a:lnTo>
                <a:lnTo>
                  <a:pt x="64098" y="132575"/>
                </a:lnTo>
                <a:lnTo>
                  <a:pt x="66545" y="131246"/>
                </a:lnTo>
                <a:lnTo>
                  <a:pt x="69129" y="130359"/>
                </a:lnTo>
                <a:lnTo>
                  <a:pt x="71804" y="129769"/>
                </a:lnTo>
                <a:lnTo>
                  <a:pt x="73587" y="127470"/>
                </a:lnTo>
                <a:lnTo>
                  <a:pt x="74776" y="124033"/>
                </a:lnTo>
                <a:lnTo>
                  <a:pt x="75568" y="119836"/>
                </a:lnTo>
                <a:lnTo>
                  <a:pt x="78001" y="116086"/>
                </a:lnTo>
                <a:lnTo>
                  <a:pt x="81529" y="112633"/>
                </a:lnTo>
                <a:lnTo>
                  <a:pt x="85785" y="109379"/>
                </a:lnTo>
                <a:lnTo>
                  <a:pt x="89575" y="106257"/>
                </a:lnTo>
                <a:lnTo>
                  <a:pt x="93054" y="103223"/>
                </a:lnTo>
                <a:lnTo>
                  <a:pt x="96327" y="100248"/>
                </a:lnTo>
                <a:lnTo>
                  <a:pt x="102502" y="94402"/>
                </a:lnTo>
                <a:lnTo>
                  <a:pt x="105482" y="91510"/>
                </a:lnTo>
                <a:lnTo>
                  <a:pt x="108422" y="87677"/>
                </a:lnTo>
                <a:lnTo>
                  <a:pt x="111334" y="83216"/>
                </a:lnTo>
                <a:lnTo>
                  <a:pt x="114227" y="78337"/>
                </a:lnTo>
                <a:lnTo>
                  <a:pt x="116157" y="74133"/>
                </a:lnTo>
                <a:lnTo>
                  <a:pt x="117443" y="70377"/>
                </a:lnTo>
                <a:lnTo>
                  <a:pt x="118300" y="66920"/>
                </a:lnTo>
                <a:lnTo>
                  <a:pt x="119824" y="62711"/>
                </a:lnTo>
                <a:lnTo>
                  <a:pt x="121793" y="58000"/>
                </a:lnTo>
                <a:lnTo>
                  <a:pt x="124058" y="52954"/>
                </a:lnTo>
                <a:lnTo>
                  <a:pt x="125569" y="48638"/>
                </a:lnTo>
                <a:lnTo>
                  <a:pt x="126575" y="44808"/>
                </a:lnTo>
                <a:lnTo>
                  <a:pt x="127246" y="41302"/>
                </a:lnTo>
                <a:lnTo>
                  <a:pt x="127693" y="38012"/>
                </a:lnTo>
                <a:lnTo>
                  <a:pt x="127991" y="34867"/>
                </a:lnTo>
                <a:lnTo>
                  <a:pt x="128190" y="31817"/>
                </a:lnTo>
                <a:lnTo>
                  <a:pt x="128323" y="28831"/>
                </a:lnTo>
                <a:lnTo>
                  <a:pt x="128553" y="18872"/>
                </a:lnTo>
                <a:lnTo>
                  <a:pt x="128588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2"/>
          <p:cNvSpPr/>
          <p:nvPr/>
        </p:nvSpPr>
        <p:spPr>
          <a:xfrm>
            <a:off x="5746432" y="2065972"/>
            <a:ext cx="162468" cy="197155"/>
          </a:xfrm>
          <a:custGeom>
            <a:avLst/>
            <a:gdLst/>
            <a:ahLst/>
            <a:cxnLst/>
            <a:rect l="0" t="0" r="0" b="0"/>
            <a:pathLst>
              <a:path w="162468" h="197155">
                <a:moveTo>
                  <a:pt x="120015" y="0"/>
                </a:moveTo>
                <a:lnTo>
                  <a:pt x="133457" y="0"/>
                </a:lnTo>
                <a:lnTo>
                  <a:pt x="124282" y="0"/>
                </a:lnTo>
                <a:lnTo>
                  <a:pt x="120955" y="953"/>
                </a:lnTo>
                <a:lnTo>
                  <a:pt x="116832" y="2540"/>
                </a:lnTo>
                <a:lnTo>
                  <a:pt x="112178" y="4551"/>
                </a:lnTo>
                <a:lnTo>
                  <a:pt x="101927" y="9325"/>
                </a:lnTo>
                <a:lnTo>
                  <a:pt x="96526" y="11932"/>
                </a:lnTo>
                <a:lnTo>
                  <a:pt x="91973" y="14622"/>
                </a:lnTo>
                <a:lnTo>
                  <a:pt x="87986" y="17368"/>
                </a:lnTo>
                <a:lnTo>
                  <a:pt x="84374" y="20151"/>
                </a:lnTo>
                <a:lnTo>
                  <a:pt x="80062" y="22959"/>
                </a:lnTo>
                <a:lnTo>
                  <a:pt x="75282" y="25784"/>
                </a:lnTo>
                <a:lnTo>
                  <a:pt x="70191" y="28619"/>
                </a:lnTo>
                <a:lnTo>
                  <a:pt x="65844" y="31462"/>
                </a:lnTo>
                <a:lnTo>
                  <a:pt x="61994" y="34310"/>
                </a:lnTo>
                <a:lnTo>
                  <a:pt x="58474" y="37161"/>
                </a:lnTo>
                <a:lnTo>
                  <a:pt x="55175" y="40966"/>
                </a:lnTo>
                <a:lnTo>
                  <a:pt x="52024" y="45409"/>
                </a:lnTo>
                <a:lnTo>
                  <a:pt x="48970" y="50275"/>
                </a:lnTo>
                <a:lnTo>
                  <a:pt x="45981" y="53519"/>
                </a:lnTo>
                <a:lnTo>
                  <a:pt x="43037" y="55682"/>
                </a:lnTo>
                <a:lnTo>
                  <a:pt x="40121" y="57124"/>
                </a:lnTo>
                <a:lnTo>
                  <a:pt x="38178" y="59038"/>
                </a:lnTo>
                <a:lnTo>
                  <a:pt x="36882" y="61266"/>
                </a:lnTo>
                <a:lnTo>
                  <a:pt x="35442" y="66282"/>
                </a:lnTo>
                <a:lnTo>
                  <a:pt x="34802" y="71686"/>
                </a:lnTo>
                <a:lnTo>
                  <a:pt x="34442" y="75533"/>
                </a:lnTo>
                <a:lnTo>
                  <a:pt x="36897" y="78973"/>
                </a:lnTo>
                <a:lnTo>
                  <a:pt x="38886" y="81224"/>
                </a:lnTo>
                <a:lnTo>
                  <a:pt x="41163" y="82724"/>
                </a:lnTo>
                <a:lnTo>
                  <a:pt x="46235" y="84391"/>
                </a:lnTo>
                <a:lnTo>
                  <a:pt x="48921" y="84836"/>
                </a:lnTo>
                <a:lnTo>
                  <a:pt x="51664" y="85132"/>
                </a:lnTo>
                <a:lnTo>
                  <a:pt x="54445" y="85330"/>
                </a:lnTo>
                <a:lnTo>
                  <a:pt x="58204" y="86414"/>
                </a:lnTo>
                <a:lnTo>
                  <a:pt x="62615" y="88089"/>
                </a:lnTo>
                <a:lnTo>
                  <a:pt x="67461" y="90159"/>
                </a:lnTo>
                <a:lnTo>
                  <a:pt x="72597" y="91538"/>
                </a:lnTo>
                <a:lnTo>
                  <a:pt x="77925" y="92458"/>
                </a:lnTo>
                <a:lnTo>
                  <a:pt x="83383" y="93071"/>
                </a:lnTo>
                <a:lnTo>
                  <a:pt x="88926" y="93480"/>
                </a:lnTo>
                <a:lnTo>
                  <a:pt x="94526" y="93753"/>
                </a:lnTo>
                <a:lnTo>
                  <a:pt x="100165" y="93934"/>
                </a:lnTo>
                <a:lnTo>
                  <a:pt x="105829" y="95008"/>
                </a:lnTo>
                <a:lnTo>
                  <a:pt x="111510" y="96676"/>
                </a:lnTo>
                <a:lnTo>
                  <a:pt x="117203" y="98741"/>
                </a:lnTo>
                <a:lnTo>
                  <a:pt x="122903" y="100117"/>
                </a:lnTo>
                <a:lnTo>
                  <a:pt x="128608" y="101035"/>
                </a:lnTo>
                <a:lnTo>
                  <a:pt x="134316" y="101647"/>
                </a:lnTo>
                <a:lnTo>
                  <a:pt x="139074" y="103007"/>
                </a:lnTo>
                <a:lnTo>
                  <a:pt x="143199" y="104866"/>
                </a:lnTo>
                <a:lnTo>
                  <a:pt x="146901" y="107058"/>
                </a:lnTo>
                <a:lnTo>
                  <a:pt x="149369" y="109472"/>
                </a:lnTo>
                <a:lnTo>
                  <a:pt x="151015" y="112034"/>
                </a:lnTo>
                <a:lnTo>
                  <a:pt x="152112" y="114694"/>
                </a:lnTo>
                <a:lnTo>
                  <a:pt x="155870" y="120190"/>
                </a:lnTo>
                <a:lnTo>
                  <a:pt x="158206" y="122989"/>
                </a:lnTo>
                <a:lnTo>
                  <a:pt x="159763" y="126761"/>
                </a:lnTo>
                <a:lnTo>
                  <a:pt x="160802" y="131180"/>
                </a:lnTo>
                <a:lnTo>
                  <a:pt x="161494" y="136030"/>
                </a:lnTo>
                <a:lnTo>
                  <a:pt x="161955" y="140217"/>
                </a:lnTo>
                <a:lnTo>
                  <a:pt x="162262" y="143961"/>
                </a:lnTo>
                <a:lnTo>
                  <a:pt x="162467" y="147409"/>
                </a:lnTo>
                <a:lnTo>
                  <a:pt x="161651" y="150660"/>
                </a:lnTo>
                <a:lnTo>
                  <a:pt x="158205" y="156813"/>
                </a:lnTo>
                <a:lnTo>
                  <a:pt x="156039" y="162722"/>
                </a:lnTo>
                <a:lnTo>
                  <a:pt x="155461" y="165631"/>
                </a:lnTo>
                <a:lnTo>
                  <a:pt x="152278" y="171404"/>
                </a:lnTo>
                <a:lnTo>
                  <a:pt x="150097" y="174277"/>
                </a:lnTo>
                <a:lnTo>
                  <a:pt x="146737" y="177144"/>
                </a:lnTo>
                <a:lnTo>
                  <a:pt x="142592" y="180009"/>
                </a:lnTo>
                <a:lnTo>
                  <a:pt x="137924" y="182871"/>
                </a:lnTo>
                <a:lnTo>
                  <a:pt x="132907" y="185732"/>
                </a:lnTo>
                <a:lnTo>
                  <a:pt x="122252" y="191450"/>
                </a:lnTo>
                <a:lnTo>
                  <a:pt x="117697" y="193356"/>
                </a:lnTo>
                <a:lnTo>
                  <a:pt x="113707" y="194627"/>
                </a:lnTo>
                <a:lnTo>
                  <a:pt x="110095" y="195473"/>
                </a:lnTo>
                <a:lnTo>
                  <a:pt x="105782" y="196038"/>
                </a:lnTo>
                <a:lnTo>
                  <a:pt x="101001" y="196415"/>
                </a:lnTo>
                <a:lnTo>
                  <a:pt x="95909" y="196666"/>
                </a:lnTo>
                <a:lnTo>
                  <a:pt x="85171" y="196944"/>
                </a:lnTo>
                <a:lnTo>
                  <a:pt x="50238" y="197154"/>
                </a:lnTo>
                <a:lnTo>
                  <a:pt x="45875" y="196206"/>
                </a:lnTo>
                <a:lnTo>
                  <a:pt x="41061" y="194622"/>
                </a:lnTo>
                <a:lnTo>
                  <a:pt x="35946" y="192613"/>
                </a:lnTo>
                <a:lnTo>
                  <a:pt x="31585" y="191274"/>
                </a:lnTo>
                <a:lnTo>
                  <a:pt x="27724" y="190381"/>
                </a:lnTo>
                <a:lnTo>
                  <a:pt x="24197" y="189786"/>
                </a:lnTo>
                <a:lnTo>
                  <a:pt x="20895" y="189389"/>
                </a:lnTo>
                <a:lnTo>
                  <a:pt x="17739" y="189124"/>
                </a:lnTo>
                <a:lnTo>
                  <a:pt x="14684" y="188948"/>
                </a:lnTo>
                <a:lnTo>
                  <a:pt x="11694" y="187878"/>
                </a:lnTo>
                <a:lnTo>
                  <a:pt x="8749" y="186212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3"/>
          <p:cNvSpPr/>
          <p:nvPr/>
        </p:nvSpPr>
        <p:spPr>
          <a:xfrm>
            <a:off x="4529532" y="2408872"/>
            <a:ext cx="248209" cy="222850"/>
          </a:xfrm>
          <a:custGeom>
            <a:avLst/>
            <a:gdLst/>
            <a:ahLst/>
            <a:cxnLst/>
            <a:rect l="0" t="0" r="0" b="0"/>
            <a:pathLst>
              <a:path w="248209" h="222850">
                <a:moveTo>
                  <a:pt x="68185" y="34290"/>
                </a:moveTo>
                <a:lnTo>
                  <a:pt x="59643" y="34290"/>
                </a:lnTo>
                <a:lnTo>
                  <a:pt x="59613" y="101633"/>
                </a:lnTo>
                <a:lnTo>
                  <a:pt x="60565" y="105855"/>
                </a:lnTo>
                <a:lnTo>
                  <a:pt x="62153" y="109622"/>
                </a:lnTo>
                <a:lnTo>
                  <a:pt x="64163" y="113087"/>
                </a:lnTo>
                <a:lnTo>
                  <a:pt x="65504" y="117301"/>
                </a:lnTo>
                <a:lnTo>
                  <a:pt x="66398" y="122016"/>
                </a:lnTo>
                <a:lnTo>
                  <a:pt x="66994" y="127064"/>
                </a:lnTo>
                <a:lnTo>
                  <a:pt x="67391" y="132334"/>
                </a:lnTo>
                <a:lnTo>
                  <a:pt x="67655" y="137753"/>
                </a:lnTo>
                <a:lnTo>
                  <a:pt x="68028" y="151941"/>
                </a:lnTo>
                <a:lnTo>
                  <a:pt x="68154" y="169819"/>
                </a:lnTo>
                <a:lnTo>
                  <a:pt x="69117" y="174173"/>
                </a:lnTo>
                <a:lnTo>
                  <a:pt x="70711" y="178028"/>
                </a:lnTo>
                <a:lnTo>
                  <a:pt x="72727" y="181550"/>
                </a:lnTo>
                <a:lnTo>
                  <a:pt x="74070" y="185803"/>
                </a:lnTo>
                <a:lnTo>
                  <a:pt x="74966" y="190544"/>
                </a:lnTo>
                <a:lnTo>
                  <a:pt x="75563" y="195609"/>
                </a:lnTo>
                <a:lnTo>
                  <a:pt x="75961" y="199939"/>
                </a:lnTo>
                <a:lnTo>
                  <a:pt x="76227" y="203778"/>
                </a:lnTo>
                <a:lnTo>
                  <a:pt x="76653" y="212232"/>
                </a:lnTo>
                <a:lnTo>
                  <a:pt x="76727" y="218247"/>
                </a:lnTo>
                <a:lnTo>
                  <a:pt x="77689" y="219793"/>
                </a:lnTo>
                <a:lnTo>
                  <a:pt x="79283" y="220824"/>
                </a:lnTo>
                <a:lnTo>
                  <a:pt x="85225" y="222849"/>
                </a:lnTo>
                <a:lnTo>
                  <a:pt x="85309" y="216034"/>
                </a:lnTo>
                <a:lnTo>
                  <a:pt x="85321" y="210950"/>
                </a:lnTo>
                <a:lnTo>
                  <a:pt x="84372" y="209213"/>
                </a:lnTo>
                <a:lnTo>
                  <a:pt x="82786" y="208056"/>
                </a:lnTo>
                <a:lnTo>
                  <a:pt x="80776" y="207284"/>
                </a:lnTo>
                <a:lnTo>
                  <a:pt x="79437" y="204864"/>
                </a:lnTo>
                <a:lnTo>
                  <a:pt x="78544" y="201346"/>
                </a:lnTo>
                <a:lnTo>
                  <a:pt x="77948" y="197096"/>
                </a:lnTo>
                <a:lnTo>
                  <a:pt x="77552" y="193310"/>
                </a:lnTo>
                <a:lnTo>
                  <a:pt x="77110" y="186563"/>
                </a:lnTo>
                <a:lnTo>
                  <a:pt x="76915" y="180389"/>
                </a:lnTo>
                <a:lnTo>
                  <a:pt x="76804" y="169019"/>
                </a:lnTo>
                <a:lnTo>
                  <a:pt x="76760" y="138684"/>
                </a:lnTo>
                <a:lnTo>
                  <a:pt x="75807" y="134366"/>
                </a:lnTo>
                <a:lnTo>
                  <a:pt x="74219" y="130535"/>
                </a:lnTo>
                <a:lnTo>
                  <a:pt x="72208" y="127028"/>
                </a:lnTo>
                <a:lnTo>
                  <a:pt x="67433" y="118052"/>
                </a:lnTo>
                <a:lnTo>
                  <a:pt x="64826" y="112991"/>
                </a:lnTo>
                <a:lnTo>
                  <a:pt x="62136" y="108665"/>
                </a:lnTo>
                <a:lnTo>
                  <a:pt x="59390" y="104829"/>
                </a:lnTo>
                <a:lnTo>
                  <a:pt x="56607" y="101318"/>
                </a:lnTo>
                <a:lnTo>
                  <a:pt x="53514" y="94878"/>
                </a:lnTo>
                <a:lnTo>
                  <a:pt x="52689" y="91827"/>
                </a:lnTo>
                <a:lnTo>
                  <a:pt x="49233" y="85897"/>
                </a:lnTo>
                <a:lnTo>
                  <a:pt x="44522" y="79134"/>
                </a:lnTo>
                <a:lnTo>
                  <a:pt x="41932" y="74664"/>
                </a:lnTo>
                <a:lnTo>
                  <a:pt x="39253" y="69778"/>
                </a:lnTo>
                <a:lnTo>
                  <a:pt x="36515" y="66521"/>
                </a:lnTo>
                <a:lnTo>
                  <a:pt x="33736" y="64350"/>
                </a:lnTo>
                <a:lnTo>
                  <a:pt x="30932" y="62903"/>
                </a:lnTo>
                <a:lnTo>
                  <a:pt x="29062" y="60985"/>
                </a:lnTo>
                <a:lnTo>
                  <a:pt x="27816" y="58754"/>
                </a:lnTo>
                <a:lnTo>
                  <a:pt x="26984" y="56314"/>
                </a:lnTo>
                <a:lnTo>
                  <a:pt x="23521" y="51064"/>
                </a:lnTo>
                <a:lnTo>
                  <a:pt x="18807" y="45555"/>
                </a:lnTo>
                <a:lnTo>
                  <a:pt x="9766" y="35962"/>
                </a:lnTo>
                <a:lnTo>
                  <a:pt x="8284" y="35404"/>
                </a:lnTo>
                <a:lnTo>
                  <a:pt x="4097" y="34785"/>
                </a:lnTo>
                <a:lnTo>
                  <a:pt x="2600" y="33668"/>
                </a:lnTo>
                <a:lnTo>
                  <a:pt x="1602" y="31970"/>
                </a:lnTo>
                <a:lnTo>
                  <a:pt x="0" y="26953"/>
                </a:lnTo>
                <a:lnTo>
                  <a:pt x="2320" y="23726"/>
                </a:lnTo>
                <a:lnTo>
                  <a:pt x="4273" y="21533"/>
                </a:lnTo>
                <a:lnTo>
                  <a:pt x="6527" y="20070"/>
                </a:lnTo>
                <a:lnTo>
                  <a:pt x="11572" y="18445"/>
                </a:lnTo>
                <a:lnTo>
                  <a:pt x="16988" y="17723"/>
                </a:lnTo>
                <a:lnTo>
                  <a:pt x="22571" y="17402"/>
                </a:lnTo>
                <a:lnTo>
                  <a:pt x="28227" y="17259"/>
                </a:lnTo>
                <a:lnTo>
                  <a:pt x="41318" y="17179"/>
                </a:lnTo>
                <a:lnTo>
                  <a:pt x="46463" y="16215"/>
                </a:lnTo>
                <a:lnTo>
                  <a:pt x="51799" y="14620"/>
                </a:lnTo>
                <a:lnTo>
                  <a:pt x="57260" y="12604"/>
                </a:lnTo>
                <a:lnTo>
                  <a:pt x="62807" y="11260"/>
                </a:lnTo>
                <a:lnTo>
                  <a:pt x="68410" y="10364"/>
                </a:lnTo>
                <a:lnTo>
                  <a:pt x="74050" y="9767"/>
                </a:lnTo>
                <a:lnTo>
                  <a:pt x="80667" y="9369"/>
                </a:lnTo>
                <a:lnTo>
                  <a:pt x="95641" y="8926"/>
                </a:lnTo>
                <a:lnTo>
                  <a:pt x="102681" y="7856"/>
                </a:lnTo>
                <a:lnTo>
                  <a:pt x="109280" y="6190"/>
                </a:lnTo>
                <a:lnTo>
                  <a:pt x="115584" y="4127"/>
                </a:lnTo>
                <a:lnTo>
                  <a:pt x="122644" y="2751"/>
                </a:lnTo>
                <a:lnTo>
                  <a:pt x="130209" y="1834"/>
                </a:lnTo>
                <a:lnTo>
                  <a:pt x="138109" y="1223"/>
                </a:lnTo>
                <a:lnTo>
                  <a:pt x="145281" y="815"/>
                </a:lnTo>
                <a:lnTo>
                  <a:pt x="158330" y="362"/>
                </a:lnTo>
                <a:lnTo>
                  <a:pt x="176386" y="108"/>
                </a:lnTo>
                <a:lnTo>
                  <a:pt x="2482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4"/>
          <p:cNvSpPr/>
          <p:nvPr/>
        </p:nvSpPr>
        <p:spPr>
          <a:xfrm>
            <a:off x="4546282" y="2503170"/>
            <a:ext cx="231459" cy="17145"/>
          </a:xfrm>
          <a:custGeom>
            <a:avLst/>
            <a:gdLst/>
            <a:ahLst/>
            <a:cxnLst/>
            <a:rect l="0" t="0" r="0" b="0"/>
            <a:pathLst>
              <a:path w="231459" h="17145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8467"/>
                </a:lnTo>
                <a:lnTo>
                  <a:pt x="20400" y="8541"/>
                </a:lnTo>
                <a:lnTo>
                  <a:pt x="22172" y="9504"/>
                </a:lnTo>
                <a:lnTo>
                  <a:pt x="23354" y="11099"/>
                </a:lnTo>
                <a:lnTo>
                  <a:pt x="24142" y="13114"/>
                </a:lnTo>
                <a:lnTo>
                  <a:pt x="25619" y="14457"/>
                </a:lnTo>
                <a:lnTo>
                  <a:pt x="27557" y="15353"/>
                </a:lnTo>
                <a:lnTo>
                  <a:pt x="29802" y="15950"/>
                </a:lnTo>
                <a:lnTo>
                  <a:pt x="32250" y="16348"/>
                </a:lnTo>
                <a:lnTo>
                  <a:pt x="37511" y="16791"/>
                </a:lnTo>
                <a:lnTo>
                  <a:pt x="43024" y="16987"/>
                </a:lnTo>
                <a:lnTo>
                  <a:pt x="54324" y="17114"/>
                </a:lnTo>
                <a:lnTo>
                  <a:pt x="126966" y="17144"/>
                </a:lnTo>
                <a:lnTo>
                  <a:pt x="132269" y="16192"/>
                </a:lnTo>
                <a:lnTo>
                  <a:pt x="137710" y="14605"/>
                </a:lnTo>
                <a:lnTo>
                  <a:pt x="143241" y="12594"/>
                </a:lnTo>
                <a:lnTo>
                  <a:pt x="147882" y="11253"/>
                </a:lnTo>
                <a:lnTo>
                  <a:pt x="151928" y="10359"/>
                </a:lnTo>
                <a:lnTo>
                  <a:pt x="155578" y="9764"/>
                </a:lnTo>
                <a:lnTo>
                  <a:pt x="159916" y="9367"/>
                </a:lnTo>
                <a:lnTo>
                  <a:pt x="164713" y="9102"/>
                </a:lnTo>
                <a:lnTo>
                  <a:pt x="174171" y="8808"/>
                </a:lnTo>
                <a:lnTo>
                  <a:pt x="188004" y="8619"/>
                </a:lnTo>
                <a:lnTo>
                  <a:pt x="204459" y="8581"/>
                </a:lnTo>
                <a:lnTo>
                  <a:pt x="208696" y="9531"/>
                </a:lnTo>
                <a:lnTo>
                  <a:pt x="212473" y="11116"/>
                </a:lnTo>
                <a:lnTo>
                  <a:pt x="220828" y="15954"/>
                </a:lnTo>
                <a:lnTo>
                  <a:pt x="222466" y="16351"/>
                </a:lnTo>
                <a:lnTo>
                  <a:pt x="224511" y="16615"/>
                </a:lnTo>
                <a:lnTo>
                  <a:pt x="231458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5"/>
          <p:cNvSpPr/>
          <p:nvPr/>
        </p:nvSpPr>
        <p:spPr>
          <a:xfrm>
            <a:off x="4854927" y="2426051"/>
            <a:ext cx="248569" cy="205319"/>
          </a:xfrm>
          <a:custGeom>
            <a:avLst/>
            <a:gdLst/>
            <a:ahLst/>
            <a:cxnLst/>
            <a:rect l="0" t="0" r="0" b="0"/>
            <a:pathLst>
              <a:path w="248569" h="205319">
                <a:moveTo>
                  <a:pt x="197132" y="25684"/>
                </a:moveTo>
                <a:lnTo>
                  <a:pt x="197132" y="17464"/>
                </a:lnTo>
                <a:lnTo>
                  <a:pt x="189751" y="17142"/>
                </a:lnTo>
                <a:lnTo>
                  <a:pt x="189354" y="16179"/>
                </a:lnTo>
                <a:lnTo>
                  <a:pt x="188717" y="10330"/>
                </a:lnTo>
                <a:lnTo>
                  <a:pt x="188665" y="9733"/>
                </a:lnTo>
                <a:lnTo>
                  <a:pt x="184041" y="4341"/>
                </a:lnTo>
                <a:lnTo>
                  <a:pt x="181737" y="2883"/>
                </a:lnTo>
                <a:lnTo>
                  <a:pt x="176638" y="1263"/>
                </a:lnTo>
                <a:lnTo>
                  <a:pt x="172992" y="830"/>
                </a:lnTo>
                <a:lnTo>
                  <a:pt x="168656" y="542"/>
                </a:lnTo>
                <a:lnTo>
                  <a:pt x="159711" y="222"/>
                </a:lnTo>
                <a:lnTo>
                  <a:pt x="148368" y="42"/>
                </a:lnTo>
                <a:lnTo>
                  <a:pt x="138629" y="0"/>
                </a:lnTo>
                <a:lnTo>
                  <a:pt x="134318" y="941"/>
                </a:lnTo>
                <a:lnTo>
                  <a:pt x="126987" y="4527"/>
                </a:lnTo>
                <a:lnTo>
                  <a:pt x="122747" y="5864"/>
                </a:lnTo>
                <a:lnTo>
                  <a:pt x="118014" y="6756"/>
                </a:lnTo>
                <a:lnTo>
                  <a:pt x="112955" y="7350"/>
                </a:lnTo>
                <a:lnTo>
                  <a:pt x="107676" y="7746"/>
                </a:lnTo>
                <a:lnTo>
                  <a:pt x="102252" y="8010"/>
                </a:lnTo>
                <a:lnTo>
                  <a:pt x="96731" y="8186"/>
                </a:lnTo>
                <a:lnTo>
                  <a:pt x="92099" y="9256"/>
                </a:lnTo>
                <a:lnTo>
                  <a:pt x="81027" y="14360"/>
                </a:lnTo>
                <a:lnTo>
                  <a:pt x="74727" y="15889"/>
                </a:lnTo>
                <a:lnTo>
                  <a:pt x="68753" y="19108"/>
                </a:lnTo>
                <a:lnTo>
                  <a:pt x="61970" y="23713"/>
                </a:lnTo>
                <a:lnTo>
                  <a:pt x="57494" y="26275"/>
                </a:lnTo>
                <a:lnTo>
                  <a:pt x="52605" y="28935"/>
                </a:lnTo>
                <a:lnTo>
                  <a:pt x="48393" y="31661"/>
                </a:lnTo>
                <a:lnTo>
                  <a:pt x="41174" y="37231"/>
                </a:lnTo>
                <a:lnTo>
                  <a:pt x="34790" y="40341"/>
                </a:lnTo>
                <a:lnTo>
                  <a:pt x="31754" y="41170"/>
                </a:lnTo>
                <a:lnTo>
                  <a:pt x="28778" y="43628"/>
                </a:lnTo>
                <a:lnTo>
                  <a:pt x="25841" y="47171"/>
                </a:lnTo>
                <a:lnTo>
                  <a:pt x="22931" y="51439"/>
                </a:lnTo>
                <a:lnTo>
                  <a:pt x="20038" y="55236"/>
                </a:lnTo>
                <a:lnTo>
                  <a:pt x="17157" y="58720"/>
                </a:lnTo>
                <a:lnTo>
                  <a:pt x="14284" y="61995"/>
                </a:lnTo>
                <a:lnTo>
                  <a:pt x="12368" y="65132"/>
                </a:lnTo>
                <a:lnTo>
                  <a:pt x="10240" y="71156"/>
                </a:lnTo>
                <a:lnTo>
                  <a:pt x="6754" y="77009"/>
                </a:lnTo>
                <a:lnTo>
                  <a:pt x="4491" y="79903"/>
                </a:lnTo>
                <a:lnTo>
                  <a:pt x="2983" y="83737"/>
                </a:lnTo>
                <a:lnTo>
                  <a:pt x="1977" y="88199"/>
                </a:lnTo>
                <a:lnTo>
                  <a:pt x="1306" y="93078"/>
                </a:lnTo>
                <a:lnTo>
                  <a:pt x="859" y="97283"/>
                </a:lnTo>
                <a:lnTo>
                  <a:pt x="561" y="101039"/>
                </a:lnTo>
                <a:lnTo>
                  <a:pt x="363" y="104495"/>
                </a:lnTo>
                <a:lnTo>
                  <a:pt x="142" y="110876"/>
                </a:lnTo>
                <a:lnTo>
                  <a:pt x="17" y="122363"/>
                </a:lnTo>
                <a:lnTo>
                  <a:pt x="0" y="127284"/>
                </a:lnTo>
                <a:lnTo>
                  <a:pt x="941" y="131517"/>
                </a:lnTo>
                <a:lnTo>
                  <a:pt x="2521" y="135292"/>
                </a:lnTo>
                <a:lnTo>
                  <a:pt x="4526" y="138761"/>
                </a:lnTo>
                <a:lnTo>
                  <a:pt x="6755" y="145155"/>
                </a:lnTo>
                <a:lnTo>
                  <a:pt x="7349" y="148194"/>
                </a:lnTo>
                <a:lnTo>
                  <a:pt x="10549" y="154110"/>
                </a:lnTo>
                <a:lnTo>
                  <a:pt x="12736" y="157021"/>
                </a:lnTo>
                <a:lnTo>
                  <a:pt x="15166" y="162796"/>
                </a:lnTo>
                <a:lnTo>
                  <a:pt x="15814" y="165669"/>
                </a:lnTo>
                <a:lnTo>
                  <a:pt x="18151" y="168537"/>
                </a:lnTo>
                <a:lnTo>
                  <a:pt x="25828" y="174264"/>
                </a:lnTo>
                <a:lnTo>
                  <a:pt x="33049" y="179984"/>
                </a:lnTo>
                <a:lnTo>
                  <a:pt x="36308" y="182843"/>
                </a:lnTo>
                <a:lnTo>
                  <a:pt x="39434" y="184749"/>
                </a:lnTo>
                <a:lnTo>
                  <a:pt x="45447" y="186867"/>
                </a:lnTo>
                <a:lnTo>
                  <a:pt x="51294" y="190348"/>
                </a:lnTo>
                <a:lnTo>
                  <a:pt x="54187" y="192610"/>
                </a:lnTo>
                <a:lnTo>
                  <a:pt x="58021" y="194118"/>
                </a:lnTo>
                <a:lnTo>
                  <a:pt x="62481" y="195123"/>
                </a:lnTo>
                <a:lnTo>
                  <a:pt x="67360" y="195793"/>
                </a:lnTo>
                <a:lnTo>
                  <a:pt x="72517" y="197192"/>
                </a:lnTo>
                <a:lnTo>
                  <a:pt x="77861" y="199078"/>
                </a:lnTo>
                <a:lnTo>
                  <a:pt x="83328" y="201287"/>
                </a:lnTo>
                <a:lnTo>
                  <a:pt x="87925" y="202760"/>
                </a:lnTo>
                <a:lnTo>
                  <a:pt x="95574" y="204397"/>
                </a:lnTo>
                <a:lnTo>
                  <a:pt x="99899" y="204833"/>
                </a:lnTo>
                <a:lnTo>
                  <a:pt x="104688" y="205124"/>
                </a:lnTo>
                <a:lnTo>
                  <a:pt x="109785" y="205318"/>
                </a:lnTo>
                <a:lnTo>
                  <a:pt x="115089" y="204495"/>
                </a:lnTo>
                <a:lnTo>
                  <a:pt x="120529" y="202994"/>
                </a:lnTo>
                <a:lnTo>
                  <a:pt x="126061" y="201040"/>
                </a:lnTo>
                <a:lnTo>
                  <a:pt x="130702" y="199738"/>
                </a:lnTo>
                <a:lnTo>
                  <a:pt x="138398" y="198291"/>
                </a:lnTo>
                <a:lnTo>
                  <a:pt x="142736" y="197905"/>
                </a:lnTo>
                <a:lnTo>
                  <a:pt x="147533" y="197648"/>
                </a:lnTo>
                <a:lnTo>
                  <a:pt x="152637" y="197477"/>
                </a:lnTo>
                <a:lnTo>
                  <a:pt x="157944" y="196410"/>
                </a:lnTo>
                <a:lnTo>
                  <a:pt x="163387" y="194746"/>
                </a:lnTo>
                <a:lnTo>
                  <a:pt x="168920" y="192684"/>
                </a:lnTo>
                <a:lnTo>
                  <a:pt x="173562" y="190358"/>
                </a:lnTo>
                <a:lnTo>
                  <a:pt x="181259" y="185232"/>
                </a:lnTo>
                <a:lnTo>
                  <a:pt x="187855" y="179779"/>
                </a:lnTo>
                <a:lnTo>
                  <a:pt x="193962" y="174180"/>
                </a:lnTo>
                <a:lnTo>
                  <a:pt x="202754" y="165673"/>
                </a:lnTo>
                <a:lnTo>
                  <a:pt x="217123" y="151410"/>
                </a:lnTo>
                <a:lnTo>
                  <a:pt x="219032" y="148554"/>
                </a:lnTo>
                <a:lnTo>
                  <a:pt x="221153" y="142840"/>
                </a:lnTo>
                <a:lnTo>
                  <a:pt x="224636" y="137126"/>
                </a:lnTo>
                <a:lnTo>
                  <a:pt x="226898" y="134268"/>
                </a:lnTo>
                <a:lnTo>
                  <a:pt x="227454" y="131411"/>
                </a:lnTo>
                <a:lnTo>
                  <a:pt x="226872" y="128554"/>
                </a:lnTo>
                <a:lnTo>
                  <a:pt x="225531" y="125696"/>
                </a:lnTo>
                <a:lnTo>
                  <a:pt x="223685" y="123791"/>
                </a:lnTo>
                <a:lnTo>
                  <a:pt x="221502" y="122521"/>
                </a:lnTo>
                <a:lnTo>
                  <a:pt x="219094" y="121674"/>
                </a:lnTo>
                <a:lnTo>
                  <a:pt x="213878" y="118194"/>
                </a:lnTo>
                <a:lnTo>
                  <a:pt x="211154" y="115932"/>
                </a:lnTo>
                <a:lnTo>
                  <a:pt x="207432" y="114424"/>
                </a:lnTo>
                <a:lnTo>
                  <a:pt x="203046" y="113419"/>
                </a:lnTo>
                <a:lnTo>
                  <a:pt x="198218" y="112749"/>
                </a:lnTo>
                <a:lnTo>
                  <a:pt x="194046" y="112302"/>
                </a:lnTo>
                <a:lnTo>
                  <a:pt x="186871" y="111806"/>
                </a:lnTo>
                <a:lnTo>
                  <a:pt x="177967" y="111585"/>
                </a:lnTo>
                <a:lnTo>
                  <a:pt x="130183" y="111412"/>
                </a:lnTo>
                <a:lnTo>
                  <a:pt x="124877" y="112363"/>
                </a:lnTo>
                <a:lnTo>
                  <a:pt x="119435" y="113950"/>
                </a:lnTo>
                <a:lnTo>
                  <a:pt x="106114" y="118790"/>
                </a:lnTo>
                <a:lnTo>
                  <a:pt x="99256" y="119628"/>
                </a:lnTo>
                <a:lnTo>
                  <a:pt x="93942" y="119824"/>
                </a:lnTo>
                <a:lnTo>
                  <a:pt x="85833" y="119978"/>
                </a:lnTo>
                <a:lnTo>
                  <a:pt x="90283" y="119980"/>
                </a:lnTo>
                <a:lnTo>
                  <a:pt x="92562" y="119028"/>
                </a:lnTo>
                <a:lnTo>
                  <a:pt x="100320" y="114090"/>
                </a:lnTo>
                <a:lnTo>
                  <a:pt x="105845" y="112600"/>
                </a:lnTo>
                <a:lnTo>
                  <a:pt x="109604" y="111251"/>
                </a:lnTo>
                <a:lnTo>
                  <a:pt x="114015" y="109398"/>
                </a:lnTo>
                <a:lnTo>
                  <a:pt x="118861" y="107211"/>
                </a:lnTo>
                <a:lnTo>
                  <a:pt x="123997" y="105752"/>
                </a:lnTo>
                <a:lnTo>
                  <a:pt x="129325" y="104780"/>
                </a:lnTo>
                <a:lnTo>
                  <a:pt x="134783" y="104132"/>
                </a:lnTo>
                <a:lnTo>
                  <a:pt x="140326" y="102748"/>
                </a:lnTo>
                <a:lnTo>
                  <a:pt x="145927" y="100872"/>
                </a:lnTo>
                <a:lnTo>
                  <a:pt x="151565" y="98669"/>
                </a:lnTo>
                <a:lnTo>
                  <a:pt x="158182" y="97201"/>
                </a:lnTo>
                <a:lnTo>
                  <a:pt x="165450" y="96222"/>
                </a:lnTo>
                <a:lnTo>
                  <a:pt x="173154" y="95569"/>
                </a:lnTo>
                <a:lnTo>
                  <a:pt x="180194" y="95134"/>
                </a:lnTo>
                <a:lnTo>
                  <a:pt x="193097" y="94650"/>
                </a:lnTo>
                <a:lnTo>
                  <a:pt x="215950" y="94340"/>
                </a:lnTo>
                <a:lnTo>
                  <a:pt x="223911" y="94298"/>
                </a:lnTo>
                <a:lnTo>
                  <a:pt x="227367" y="95239"/>
                </a:lnTo>
                <a:lnTo>
                  <a:pt x="233748" y="98824"/>
                </a:lnTo>
                <a:lnTo>
                  <a:pt x="239758" y="101053"/>
                </a:lnTo>
                <a:lnTo>
                  <a:pt x="248568" y="1028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6"/>
          <p:cNvSpPr/>
          <p:nvPr/>
        </p:nvSpPr>
        <p:spPr>
          <a:xfrm>
            <a:off x="4734877" y="2837500"/>
            <a:ext cx="205623" cy="188478"/>
          </a:xfrm>
          <a:custGeom>
            <a:avLst/>
            <a:gdLst/>
            <a:ahLst/>
            <a:cxnLst/>
            <a:rect l="0" t="0" r="0" b="0"/>
            <a:pathLst>
              <a:path w="205623" h="188478">
                <a:moveTo>
                  <a:pt x="188595" y="25714"/>
                </a:moveTo>
                <a:lnTo>
                  <a:pt x="184044" y="25714"/>
                </a:lnTo>
                <a:lnTo>
                  <a:pt x="182703" y="24762"/>
                </a:lnTo>
                <a:lnTo>
                  <a:pt x="181810" y="23175"/>
                </a:lnTo>
                <a:lnTo>
                  <a:pt x="180054" y="17247"/>
                </a:lnTo>
                <a:lnTo>
                  <a:pt x="180032" y="12622"/>
                </a:lnTo>
                <a:lnTo>
                  <a:pt x="179076" y="11271"/>
                </a:lnTo>
                <a:lnTo>
                  <a:pt x="177487" y="10371"/>
                </a:lnTo>
                <a:lnTo>
                  <a:pt x="175475" y="9770"/>
                </a:lnTo>
                <a:lnTo>
                  <a:pt x="170699" y="6563"/>
                </a:lnTo>
                <a:lnTo>
                  <a:pt x="168092" y="4375"/>
                </a:lnTo>
                <a:lnTo>
                  <a:pt x="165401" y="2915"/>
                </a:lnTo>
                <a:lnTo>
                  <a:pt x="159871" y="1294"/>
                </a:lnTo>
                <a:lnTo>
                  <a:pt x="154239" y="574"/>
                </a:lnTo>
                <a:lnTo>
                  <a:pt x="148560" y="253"/>
                </a:lnTo>
                <a:lnTo>
                  <a:pt x="138849" y="31"/>
                </a:lnTo>
                <a:lnTo>
                  <a:pt x="117996" y="0"/>
                </a:lnTo>
                <a:lnTo>
                  <a:pt x="114859" y="951"/>
                </a:lnTo>
                <a:lnTo>
                  <a:pt x="108833" y="4549"/>
                </a:lnTo>
                <a:lnTo>
                  <a:pt x="102980" y="6782"/>
                </a:lnTo>
                <a:lnTo>
                  <a:pt x="97204" y="7775"/>
                </a:lnTo>
                <a:lnTo>
                  <a:pt x="91462" y="8217"/>
                </a:lnTo>
                <a:lnTo>
                  <a:pt x="88597" y="9287"/>
                </a:lnTo>
                <a:lnTo>
                  <a:pt x="82874" y="13016"/>
                </a:lnTo>
                <a:lnTo>
                  <a:pt x="79062" y="15344"/>
                </a:lnTo>
                <a:lnTo>
                  <a:pt x="74615" y="17848"/>
                </a:lnTo>
                <a:lnTo>
                  <a:pt x="62893" y="24161"/>
                </a:lnTo>
                <a:lnTo>
                  <a:pt x="58750" y="27564"/>
                </a:lnTo>
                <a:lnTo>
                  <a:pt x="52880" y="32959"/>
                </a:lnTo>
                <a:lnTo>
                  <a:pt x="43253" y="42472"/>
                </a:lnTo>
                <a:lnTo>
                  <a:pt x="47529" y="47296"/>
                </a:lnTo>
                <a:lnTo>
                  <a:pt x="50278" y="50206"/>
                </a:lnTo>
                <a:lnTo>
                  <a:pt x="50921" y="53427"/>
                </a:lnTo>
                <a:lnTo>
                  <a:pt x="51092" y="55620"/>
                </a:lnTo>
                <a:lnTo>
                  <a:pt x="52159" y="57081"/>
                </a:lnTo>
                <a:lnTo>
                  <a:pt x="53822" y="58056"/>
                </a:lnTo>
                <a:lnTo>
                  <a:pt x="58211" y="59138"/>
                </a:lnTo>
                <a:lnTo>
                  <a:pt x="63337" y="59620"/>
                </a:lnTo>
                <a:lnTo>
                  <a:pt x="66037" y="60701"/>
                </a:lnTo>
                <a:lnTo>
                  <a:pt x="71578" y="64441"/>
                </a:lnTo>
                <a:lnTo>
                  <a:pt x="75341" y="65820"/>
                </a:lnTo>
                <a:lnTo>
                  <a:pt x="79755" y="66739"/>
                </a:lnTo>
                <a:lnTo>
                  <a:pt x="84602" y="67352"/>
                </a:lnTo>
                <a:lnTo>
                  <a:pt x="88786" y="68713"/>
                </a:lnTo>
                <a:lnTo>
                  <a:pt x="92529" y="70572"/>
                </a:lnTo>
                <a:lnTo>
                  <a:pt x="95976" y="72765"/>
                </a:lnTo>
                <a:lnTo>
                  <a:pt x="100179" y="74227"/>
                </a:lnTo>
                <a:lnTo>
                  <a:pt x="104886" y="75201"/>
                </a:lnTo>
                <a:lnTo>
                  <a:pt x="109929" y="75850"/>
                </a:lnTo>
                <a:lnTo>
                  <a:pt x="115196" y="76283"/>
                </a:lnTo>
                <a:lnTo>
                  <a:pt x="120613" y="76572"/>
                </a:lnTo>
                <a:lnTo>
                  <a:pt x="126129" y="76765"/>
                </a:lnTo>
                <a:lnTo>
                  <a:pt x="130758" y="77845"/>
                </a:lnTo>
                <a:lnTo>
                  <a:pt x="134797" y="79519"/>
                </a:lnTo>
                <a:lnTo>
                  <a:pt x="138442" y="81586"/>
                </a:lnTo>
                <a:lnTo>
                  <a:pt x="142777" y="82965"/>
                </a:lnTo>
                <a:lnTo>
                  <a:pt x="147573" y="83884"/>
                </a:lnTo>
                <a:lnTo>
                  <a:pt x="152674" y="84497"/>
                </a:lnTo>
                <a:lnTo>
                  <a:pt x="157028" y="85857"/>
                </a:lnTo>
                <a:lnTo>
                  <a:pt x="160883" y="87717"/>
                </a:lnTo>
                <a:lnTo>
                  <a:pt x="164405" y="89910"/>
                </a:lnTo>
                <a:lnTo>
                  <a:pt x="167706" y="92324"/>
                </a:lnTo>
                <a:lnTo>
                  <a:pt x="173913" y="97546"/>
                </a:lnTo>
                <a:lnTo>
                  <a:pt x="179847" y="103042"/>
                </a:lnTo>
                <a:lnTo>
                  <a:pt x="188543" y="111492"/>
                </a:lnTo>
                <a:lnTo>
                  <a:pt x="191418" y="114332"/>
                </a:lnTo>
                <a:lnTo>
                  <a:pt x="193334" y="117178"/>
                </a:lnTo>
                <a:lnTo>
                  <a:pt x="195464" y="122880"/>
                </a:lnTo>
                <a:lnTo>
                  <a:pt x="196984" y="124781"/>
                </a:lnTo>
                <a:lnTo>
                  <a:pt x="198951" y="126049"/>
                </a:lnTo>
                <a:lnTo>
                  <a:pt x="201213" y="126894"/>
                </a:lnTo>
                <a:lnTo>
                  <a:pt x="202723" y="128410"/>
                </a:lnTo>
                <a:lnTo>
                  <a:pt x="203728" y="130373"/>
                </a:lnTo>
                <a:lnTo>
                  <a:pt x="204846" y="135094"/>
                </a:lnTo>
                <a:lnTo>
                  <a:pt x="205343" y="140368"/>
                </a:lnTo>
                <a:lnTo>
                  <a:pt x="205564" y="145887"/>
                </a:lnTo>
                <a:lnTo>
                  <a:pt x="205622" y="148692"/>
                </a:lnTo>
                <a:lnTo>
                  <a:pt x="204709" y="151514"/>
                </a:lnTo>
                <a:lnTo>
                  <a:pt x="201155" y="157191"/>
                </a:lnTo>
                <a:lnTo>
                  <a:pt x="197002" y="162704"/>
                </a:lnTo>
                <a:lnTo>
                  <a:pt x="192967" y="166926"/>
                </a:lnTo>
                <a:lnTo>
                  <a:pt x="189605" y="168433"/>
                </a:lnTo>
                <a:lnTo>
                  <a:pt x="185458" y="169438"/>
                </a:lnTo>
                <a:lnTo>
                  <a:pt x="180788" y="170108"/>
                </a:lnTo>
                <a:lnTo>
                  <a:pt x="175771" y="171507"/>
                </a:lnTo>
                <a:lnTo>
                  <a:pt x="170521" y="173392"/>
                </a:lnTo>
                <a:lnTo>
                  <a:pt x="165115" y="175601"/>
                </a:lnTo>
                <a:lnTo>
                  <a:pt x="160560" y="177074"/>
                </a:lnTo>
                <a:lnTo>
                  <a:pt x="156570" y="178056"/>
                </a:lnTo>
                <a:lnTo>
                  <a:pt x="152957" y="178710"/>
                </a:lnTo>
                <a:lnTo>
                  <a:pt x="148644" y="180099"/>
                </a:lnTo>
                <a:lnTo>
                  <a:pt x="143863" y="181978"/>
                </a:lnTo>
                <a:lnTo>
                  <a:pt x="138772" y="184183"/>
                </a:lnTo>
                <a:lnTo>
                  <a:pt x="133472" y="185652"/>
                </a:lnTo>
                <a:lnTo>
                  <a:pt x="128034" y="186632"/>
                </a:lnTo>
                <a:lnTo>
                  <a:pt x="122504" y="187286"/>
                </a:lnTo>
                <a:lnTo>
                  <a:pt x="116911" y="187721"/>
                </a:lnTo>
                <a:lnTo>
                  <a:pt x="111278" y="188012"/>
                </a:lnTo>
                <a:lnTo>
                  <a:pt x="99939" y="188334"/>
                </a:lnTo>
                <a:lnTo>
                  <a:pt x="88550" y="188477"/>
                </a:lnTo>
                <a:lnTo>
                  <a:pt x="83799" y="187563"/>
                </a:lnTo>
                <a:lnTo>
                  <a:pt x="79678" y="186001"/>
                </a:lnTo>
                <a:lnTo>
                  <a:pt x="75979" y="184007"/>
                </a:lnTo>
                <a:lnTo>
                  <a:pt x="71607" y="182678"/>
                </a:lnTo>
                <a:lnTo>
                  <a:pt x="66788" y="181792"/>
                </a:lnTo>
                <a:lnTo>
                  <a:pt x="61671" y="181201"/>
                </a:lnTo>
                <a:lnTo>
                  <a:pt x="57306" y="179855"/>
                </a:lnTo>
                <a:lnTo>
                  <a:pt x="53444" y="178005"/>
                </a:lnTo>
                <a:lnTo>
                  <a:pt x="49917" y="175819"/>
                </a:lnTo>
                <a:lnTo>
                  <a:pt x="46613" y="174362"/>
                </a:lnTo>
                <a:lnTo>
                  <a:pt x="40402" y="172743"/>
                </a:lnTo>
                <a:lnTo>
                  <a:pt x="34466" y="169483"/>
                </a:lnTo>
                <a:lnTo>
                  <a:pt x="28653" y="164859"/>
                </a:lnTo>
                <a:lnTo>
                  <a:pt x="22894" y="159629"/>
                </a:lnTo>
                <a:lnTo>
                  <a:pt x="20026" y="157853"/>
                </a:lnTo>
                <a:lnTo>
                  <a:pt x="14298" y="155880"/>
                </a:lnTo>
                <a:lnTo>
                  <a:pt x="8577" y="152464"/>
                </a:lnTo>
                <a:lnTo>
                  <a:pt x="5718" y="150219"/>
                </a:lnTo>
                <a:lnTo>
                  <a:pt x="3812" y="147770"/>
                </a:lnTo>
                <a:lnTo>
                  <a:pt x="2541" y="145185"/>
                </a:lnTo>
                <a:lnTo>
                  <a:pt x="0" y="1371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7"/>
          <p:cNvSpPr/>
          <p:nvPr/>
        </p:nvSpPr>
        <p:spPr>
          <a:xfrm>
            <a:off x="4983479" y="2863249"/>
            <a:ext cx="188597" cy="128554"/>
          </a:xfrm>
          <a:custGeom>
            <a:avLst/>
            <a:gdLst/>
            <a:ahLst/>
            <a:cxnLst/>
            <a:rect l="0" t="0" r="0" b="0"/>
            <a:pathLst>
              <a:path w="188597" h="128554">
                <a:moveTo>
                  <a:pt x="0" y="94263"/>
                </a:moveTo>
                <a:lnTo>
                  <a:pt x="70249" y="94263"/>
                </a:lnTo>
                <a:lnTo>
                  <a:pt x="74456" y="93311"/>
                </a:lnTo>
                <a:lnTo>
                  <a:pt x="79165" y="91723"/>
                </a:lnTo>
                <a:lnTo>
                  <a:pt x="84209" y="89712"/>
                </a:lnTo>
                <a:lnTo>
                  <a:pt x="88525" y="87419"/>
                </a:lnTo>
                <a:lnTo>
                  <a:pt x="92354" y="84938"/>
                </a:lnTo>
                <a:lnTo>
                  <a:pt x="95859" y="82331"/>
                </a:lnTo>
                <a:lnTo>
                  <a:pt x="100102" y="80593"/>
                </a:lnTo>
                <a:lnTo>
                  <a:pt x="104835" y="79435"/>
                </a:lnTo>
                <a:lnTo>
                  <a:pt x="109895" y="78663"/>
                </a:lnTo>
                <a:lnTo>
                  <a:pt x="114221" y="77195"/>
                </a:lnTo>
                <a:lnTo>
                  <a:pt x="118058" y="75265"/>
                </a:lnTo>
                <a:lnTo>
                  <a:pt x="121568" y="73025"/>
                </a:lnTo>
                <a:lnTo>
                  <a:pt x="125813" y="70579"/>
                </a:lnTo>
                <a:lnTo>
                  <a:pt x="135610" y="65322"/>
                </a:lnTo>
                <a:lnTo>
                  <a:pt x="139937" y="62587"/>
                </a:lnTo>
                <a:lnTo>
                  <a:pt x="143774" y="59810"/>
                </a:lnTo>
                <a:lnTo>
                  <a:pt x="147284" y="57007"/>
                </a:lnTo>
                <a:lnTo>
                  <a:pt x="150577" y="54186"/>
                </a:lnTo>
                <a:lnTo>
                  <a:pt x="153725" y="51352"/>
                </a:lnTo>
                <a:lnTo>
                  <a:pt x="159763" y="45664"/>
                </a:lnTo>
                <a:lnTo>
                  <a:pt x="174274" y="31395"/>
                </a:lnTo>
                <a:lnTo>
                  <a:pt x="176190" y="28539"/>
                </a:lnTo>
                <a:lnTo>
                  <a:pt x="177468" y="25682"/>
                </a:lnTo>
                <a:lnTo>
                  <a:pt x="179518" y="18804"/>
                </a:lnTo>
                <a:lnTo>
                  <a:pt x="179798" y="15323"/>
                </a:lnTo>
                <a:lnTo>
                  <a:pt x="179873" y="13061"/>
                </a:lnTo>
                <a:lnTo>
                  <a:pt x="178971" y="11554"/>
                </a:lnTo>
                <a:lnTo>
                  <a:pt x="177417" y="10549"/>
                </a:lnTo>
                <a:lnTo>
                  <a:pt x="175428" y="9878"/>
                </a:lnTo>
                <a:lnTo>
                  <a:pt x="170678" y="6594"/>
                </a:lnTo>
                <a:lnTo>
                  <a:pt x="168078" y="4384"/>
                </a:lnTo>
                <a:lnTo>
                  <a:pt x="165393" y="2912"/>
                </a:lnTo>
                <a:lnTo>
                  <a:pt x="159868" y="1275"/>
                </a:lnTo>
                <a:lnTo>
                  <a:pt x="156109" y="838"/>
                </a:lnTo>
                <a:lnTo>
                  <a:pt x="151698" y="547"/>
                </a:lnTo>
                <a:lnTo>
                  <a:pt x="142669" y="224"/>
                </a:lnTo>
                <a:lnTo>
                  <a:pt x="131278" y="42"/>
                </a:lnTo>
                <a:lnTo>
                  <a:pt x="121529" y="0"/>
                </a:lnTo>
                <a:lnTo>
                  <a:pt x="117215" y="941"/>
                </a:lnTo>
                <a:lnTo>
                  <a:pt x="113386" y="2521"/>
                </a:lnTo>
                <a:lnTo>
                  <a:pt x="109881" y="4526"/>
                </a:lnTo>
                <a:lnTo>
                  <a:pt x="105639" y="5864"/>
                </a:lnTo>
                <a:lnTo>
                  <a:pt x="100906" y="6755"/>
                </a:lnTo>
                <a:lnTo>
                  <a:pt x="95846" y="7350"/>
                </a:lnTo>
                <a:lnTo>
                  <a:pt x="90567" y="8698"/>
                </a:lnTo>
                <a:lnTo>
                  <a:pt x="85144" y="10550"/>
                </a:lnTo>
                <a:lnTo>
                  <a:pt x="79623" y="12737"/>
                </a:lnTo>
                <a:lnTo>
                  <a:pt x="74989" y="15147"/>
                </a:lnTo>
                <a:lnTo>
                  <a:pt x="70948" y="17707"/>
                </a:lnTo>
                <a:lnTo>
                  <a:pt x="67302" y="20366"/>
                </a:lnTo>
                <a:lnTo>
                  <a:pt x="63918" y="23090"/>
                </a:lnTo>
                <a:lnTo>
                  <a:pt x="60710" y="25860"/>
                </a:lnTo>
                <a:lnTo>
                  <a:pt x="57618" y="28658"/>
                </a:lnTo>
                <a:lnTo>
                  <a:pt x="51644" y="34308"/>
                </a:lnTo>
                <a:lnTo>
                  <a:pt x="40047" y="45696"/>
                </a:lnTo>
                <a:lnTo>
                  <a:pt x="38128" y="48550"/>
                </a:lnTo>
                <a:lnTo>
                  <a:pt x="36849" y="51405"/>
                </a:lnTo>
                <a:lnTo>
                  <a:pt x="35996" y="54261"/>
                </a:lnTo>
                <a:lnTo>
                  <a:pt x="34475" y="57118"/>
                </a:lnTo>
                <a:lnTo>
                  <a:pt x="32509" y="59974"/>
                </a:lnTo>
                <a:lnTo>
                  <a:pt x="30245" y="62831"/>
                </a:lnTo>
                <a:lnTo>
                  <a:pt x="28736" y="65689"/>
                </a:lnTo>
                <a:lnTo>
                  <a:pt x="27730" y="68546"/>
                </a:lnTo>
                <a:lnTo>
                  <a:pt x="27060" y="71403"/>
                </a:lnTo>
                <a:lnTo>
                  <a:pt x="27565" y="74261"/>
                </a:lnTo>
                <a:lnTo>
                  <a:pt x="28854" y="77118"/>
                </a:lnTo>
                <a:lnTo>
                  <a:pt x="30666" y="79976"/>
                </a:lnTo>
                <a:lnTo>
                  <a:pt x="31874" y="82833"/>
                </a:lnTo>
                <a:lnTo>
                  <a:pt x="32680" y="85690"/>
                </a:lnTo>
                <a:lnTo>
                  <a:pt x="33217" y="88548"/>
                </a:lnTo>
                <a:lnTo>
                  <a:pt x="34527" y="91405"/>
                </a:lnTo>
                <a:lnTo>
                  <a:pt x="36354" y="94263"/>
                </a:lnTo>
                <a:lnTo>
                  <a:pt x="38523" y="97121"/>
                </a:lnTo>
                <a:lnTo>
                  <a:pt x="39970" y="99978"/>
                </a:lnTo>
                <a:lnTo>
                  <a:pt x="40934" y="102836"/>
                </a:lnTo>
                <a:lnTo>
                  <a:pt x="41577" y="105693"/>
                </a:lnTo>
                <a:lnTo>
                  <a:pt x="42958" y="107598"/>
                </a:lnTo>
                <a:lnTo>
                  <a:pt x="44831" y="108868"/>
                </a:lnTo>
                <a:lnTo>
                  <a:pt x="47033" y="109715"/>
                </a:lnTo>
                <a:lnTo>
                  <a:pt x="52019" y="113195"/>
                </a:lnTo>
                <a:lnTo>
                  <a:pt x="54682" y="115457"/>
                </a:lnTo>
                <a:lnTo>
                  <a:pt x="58362" y="116965"/>
                </a:lnTo>
                <a:lnTo>
                  <a:pt x="62721" y="117970"/>
                </a:lnTo>
                <a:lnTo>
                  <a:pt x="67532" y="118640"/>
                </a:lnTo>
                <a:lnTo>
                  <a:pt x="71691" y="119087"/>
                </a:lnTo>
                <a:lnTo>
                  <a:pt x="75417" y="119385"/>
                </a:lnTo>
                <a:lnTo>
                  <a:pt x="78853" y="119583"/>
                </a:lnTo>
                <a:lnTo>
                  <a:pt x="82097" y="120668"/>
                </a:lnTo>
                <a:lnTo>
                  <a:pt x="85211" y="122344"/>
                </a:lnTo>
                <a:lnTo>
                  <a:pt x="88240" y="124414"/>
                </a:lnTo>
                <a:lnTo>
                  <a:pt x="92164" y="125794"/>
                </a:lnTo>
                <a:lnTo>
                  <a:pt x="96686" y="126713"/>
                </a:lnTo>
                <a:lnTo>
                  <a:pt x="101605" y="127327"/>
                </a:lnTo>
                <a:lnTo>
                  <a:pt x="106789" y="127736"/>
                </a:lnTo>
                <a:lnTo>
                  <a:pt x="112151" y="128008"/>
                </a:lnTo>
                <a:lnTo>
                  <a:pt x="126257" y="128392"/>
                </a:lnTo>
                <a:lnTo>
                  <a:pt x="160386" y="128544"/>
                </a:lnTo>
                <a:lnTo>
                  <a:pt x="188596" y="1285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8"/>
          <p:cNvSpPr/>
          <p:nvPr/>
        </p:nvSpPr>
        <p:spPr>
          <a:xfrm>
            <a:off x="5240699" y="2871790"/>
            <a:ext cx="171406" cy="137148"/>
          </a:xfrm>
          <a:custGeom>
            <a:avLst/>
            <a:gdLst/>
            <a:ahLst/>
            <a:cxnLst/>
            <a:rect l="0" t="0" r="0" b="0"/>
            <a:pathLst>
              <a:path w="171406" h="137148">
                <a:moveTo>
                  <a:pt x="137116" y="25715"/>
                </a:moveTo>
                <a:lnTo>
                  <a:pt x="137116" y="9792"/>
                </a:lnTo>
                <a:lnTo>
                  <a:pt x="134576" y="6573"/>
                </a:lnTo>
                <a:lnTo>
                  <a:pt x="129734" y="1296"/>
                </a:lnTo>
                <a:lnTo>
                  <a:pt x="128385" y="863"/>
                </a:lnTo>
                <a:lnTo>
                  <a:pt x="124345" y="382"/>
                </a:lnTo>
                <a:lnTo>
                  <a:pt x="120982" y="254"/>
                </a:lnTo>
                <a:lnTo>
                  <a:pt x="105593" y="31"/>
                </a:lnTo>
                <a:lnTo>
                  <a:pt x="83756" y="0"/>
                </a:lnTo>
                <a:lnTo>
                  <a:pt x="80587" y="951"/>
                </a:lnTo>
                <a:lnTo>
                  <a:pt x="77523" y="2538"/>
                </a:lnTo>
                <a:lnTo>
                  <a:pt x="74527" y="4549"/>
                </a:lnTo>
                <a:lnTo>
                  <a:pt x="70625" y="5889"/>
                </a:lnTo>
                <a:lnTo>
                  <a:pt x="66119" y="6782"/>
                </a:lnTo>
                <a:lnTo>
                  <a:pt x="61209" y="7378"/>
                </a:lnTo>
                <a:lnTo>
                  <a:pt x="56984" y="8728"/>
                </a:lnTo>
                <a:lnTo>
                  <a:pt x="53215" y="10580"/>
                </a:lnTo>
                <a:lnTo>
                  <a:pt x="49749" y="12767"/>
                </a:lnTo>
                <a:lnTo>
                  <a:pt x="46486" y="15178"/>
                </a:lnTo>
                <a:lnTo>
                  <a:pt x="43359" y="17738"/>
                </a:lnTo>
                <a:lnTo>
                  <a:pt x="40321" y="20397"/>
                </a:lnTo>
                <a:lnTo>
                  <a:pt x="37343" y="23122"/>
                </a:lnTo>
                <a:lnTo>
                  <a:pt x="31495" y="28690"/>
                </a:lnTo>
                <a:lnTo>
                  <a:pt x="28601" y="32461"/>
                </a:lnTo>
                <a:lnTo>
                  <a:pt x="25721" y="36879"/>
                </a:lnTo>
                <a:lnTo>
                  <a:pt x="22847" y="41730"/>
                </a:lnTo>
                <a:lnTo>
                  <a:pt x="19979" y="45917"/>
                </a:lnTo>
                <a:lnTo>
                  <a:pt x="17114" y="49660"/>
                </a:lnTo>
                <a:lnTo>
                  <a:pt x="14253" y="53108"/>
                </a:lnTo>
                <a:lnTo>
                  <a:pt x="11392" y="56359"/>
                </a:lnTo>
                <a:lnTo>
                  <a:pt x="8532" y="59480"/>
                </a:lnTo>
                <a:lnTo>
                  <a:pt x="5673" y="62512"/>
                </a:lnTo>
                <a:lnTo>
                  <a:pt x="3767" y="65486"/>
                </a:lnTo>
                <a:lnTo>
                  <a:pt x="2497" y="68422"/>
                </a:lnTo>
                <a:lnTo>
                  <a:pt x="1650" y="71331"/>
                </a:lnTo>
                <a:lnTo>
                  <a:pt x="1085" y="74223"/>
                </a:lnTo>
                <a:lnTo>
                  <a:pt x="708" y="77104"/>
                </a:lnTo>
                <a:lnTo>
                  <a:pt x="457" y="79976"/>
                </a:lnTo>
                <a:lnTo>
                  <a:pt x="290" y="82844"/>
                </a:lnTo>
                <a:lnTo>
                  <a:pt x="105" y="88570"/>
                </a:lnTo>
                <a:lnTo>
                  <a:pt x="0" y="97150"/>
                </a:lnTo>
                <a:lnTo>
                  <a:pt x="938" y="100008"/>
                </a:lnTo>
                <a:lnTo>
                  <a:pt x="2515" y="102866"/>
                </a:lnTo>
                <a:lnTo>
                  <a:pt x="4519" y="105724"/>
                </a:lnTo>
                <a:lnTo>
                  <a:pt x="6808" y="108581"/>
                </a:lnTo>
                <a:lnTo>
                  <a:pt x="9287" y="111439"/>
                </a:lnTo>
                <a:lnTo>
                  <a:pt x="11891" y="114297"/>
                </a:lnTo>
                <a:lnTo>
                  <a:pt x="13628" y="117154"/>
                </a:lnTo>
                <a:lnTo>
                  <a:pt x="14785" y="120012"/>
                </a:lnTo>
                <a:lnTo>
                  <a:pt x="15557" y="122870"/>
                </a:lnTo>
                <a:lnTo>
                  <a:pt x="17024" y="124775"/>
                </a:lnTo>
                <a:lnTo>
                  <a:pt x="18955" y="126045"/>
                </a:lnTo>
                <a:lnTo>
                  <a:pt x="21194" y="126891"/>
                </a:lnTo>
                <a:lnTo>
                  <a:pt x="24592" y="128408"/>
                </a:lnTo>
                <a:lnTo>
                  <a:pt x="33448" y="132633"/>
                </a:lnTo>
                <a:lnTo>
                  <a:pt x="38476" y="134142"/>
                </a:lnTo>
                <a:lnTo>
                  <a:pt x="43734" y="135147"/>
                </a:lnTo>
                <a:lnTo>
                  <a:pt x="49143" y="135817"/>
                </a:lnTo>
                <a:lnTo>
                  <a:pt x="53702" y="136264"/>
                </a:lnTo>
                <a:lnTo>
                  <a:pt x="57694" y="136561"/>
                </a:lnTo>
                <a:lnTo>
                  <a:pt x="61308" y="136760"/>
                </a:lnTo>
                <a:lnTo>
                  <a:pt x="70403" y="136981"/>
                </a:lnTo>
                <a:lnTo>
                  <a:pt x="108650" y="137147"/>
                </a:lnTo>
                <a:lnTo>
                  <a:pt x="115281" y="136198"/>
                </a:lnTo>
                <a:lnTo>
                  <a:pt x="122560" y="134612"/>
                </a:lnTo>
                <a:lnTo>
                  <a:pt x="130268" y="132603"/>
                </a:lnTo>
                <a:lnTo>
                  <a:pt x="138266" y="130311"/>
                </a:lnTo>
                <a:lnTo>
                  <a:pt x="171405" y="1200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9"/>
          <p:cNvSpPr/>
          <p:nvPr/>
        </p:nvSpPr>
        <p:spPr>
          <a:xfrm>
            <a:off x="5429647" y="2692271"/>
            <a:ext cx="762556" cy="308060"/>
          </a:xfrm>
          <a:custGeom>
            <a:avLst/>
            <a:gdLst/>
            <a:ahLst/>
            <a:cxnLst/>
            <a:rect l="0" t="0" r="0" b="0"/>
            <a:pathLst>
              <a:path w="762556" h="308060">
                <a:moveTo>
                  <a:pt x="102473" y="230951"/>
                </a:moveTo>
                <a:lnTo>
                  <a:pt x="107023" y="226400"/>
                </a:lnTo>
                <a:lnTo>
                  <a:pt x="108364" y="224107"/>
                </a:lnTo>
                <a:lnTo>
                  <a:pt x="109854" y="219019"/>
                </a:lnTo>
                <a:lnTo>
                  <a:pt x="111203" y="217282"/>
                </a:lnTo>
                <a:lnTo>
                  <a:pt x="113056" y="216123"/>
                </a:lnTo>
                <a:lnTo>
                  <a:pt x="115243" y="215351"/>
                </a:lnTo>
                <a:lnTo>
                  <a:pt x="116701" y="213883"/>
                </a:lnTo>
                <a:lnTo>
                  <a:pt x="117673" y="211953"/>
                </a:lnTo>
                <a:lnTo>
                  <a:pt x="118754" y="207267"/>
                </a:lnTo>
                <a:lnTo>
                  <a:pt x="119504" y="198246"/>
                </a:lnTo>
                <a:lnTo>
                  <a:pt x="119584" y="192580"/>
                </a:lnTo>
                <a:lnTo>
                  <a:pt x="118643" y="190130"/>
                </a:lnTo>
                <a:lnTo>
                  <a:pt x="115057" y="184868"/>
                </a:lnTo>
                <a:lnTo>
                  <a:pt x="112767" y="183084"/>
                </a:lnTo>
                <a:lnTo>
                  <a:pt x="110288" y="181895"/>
                </a:lnTo>
                <a:lnTo>
                  <a:pt x="104993" y="180573"/>
                </a:lnTo>
                <a:lnTo>
                  <a:pt x="90998" y="179655"/>
                </a:lnTo>
                <a:lnTo>
                  <a:pt x="88156" y="180561"/>
                </a:lnTo>
                <a:lnTo>
                  <a:pt x="79604" y="185435"/>
                </a:lnTo>
                <a:lnTo>
                  <a:pt x="60773" y="192290"/>
                </a:lnTo>
                <a:lnTo>
                  <a:pt x="49371" y="199917"/>
                </a:lnTo>
                <a:lnTo>
                  <a:pt x="39961" y="208209"/>
                </a:lnTo>
                <a:lnTo>
                  <a:pt x="31139" y="216699"/>
                </a:lnTo>
                <a:lnTo>
                  <a:pt x="22493" y="225246"/>
                </a:lnTo>
                <a:lnTo>
                  <a:pt x="16762" y="233496"/>
                </a:lnTo>
                <a:lnTo>
                  <a:pt x="11991" y="242560"/>
                </a:lnTo>
                <a:lnTo>
                  <a:pt x="9871" y="249763"/>
                </a:lnTo>
                <a:lnTo>
                  <a:pt x="6389" y="258679"/>
                </a:lnTo>
                <a:lnTo>
                  <a:pt x="2619" y="268040"/>
                </a:lnTo>
                <a:lnTo>
                  <a:pt x="943" y="275375"/>
                </a:lnTo>
                <a:lnTo>
                  <a:pt x="0" y="284860"/>
                </a:lnTo>
                <a:lnTo>
                  <a:pt x="820" y="287845"/>
                </a:lnTo>
                <a:lnTo>
                  <a:pt x="5572" y="296598"/>
                </a:lnTo>
                <a:lnTo>
                  <a:pt x="7018" y="302355"/>
                </a:lnTo>
                <a:lnTo>
                  <a:pt x="8357" y="304271"/>
                </a:lnTo>
                <a:lnTo>
                  <a:pt x="10201" y="305549"/>
                </a:lnTo>
                <a:lnTo>
                  <a:pt x="12383" y="306400"/>
                </a:lnTo>
                <a:lnTo>
                  <a:pt x="35677" y="307954"/>
                </a:lnTo>
                <a:lnTo>
                  <a:pt x="45005" y="308059"/>
                </a:lnTo>
                <a:lnTo>
                  <a:pt x="47968" y="307121"/>
                </a:lnTo>
                <a:lnTo>
                  <a:pt x="66991" y="296168"/>
                </a:lnTo>
                <a:lnTo>
                  <a:pt x="78412" y="287951"/>
                </a:lnTo>
                <a:lnTo>
                  <a:pt x="96697" y="276642"/>
                </a:lnTo>
                <a:lnTo>
                  <a:pt x="107323" y="268090"/>
                </a:lnTo>
                <a:lnTo>
                  <a:pt x="116504" y="259524"/>
                </a:lnTo>
                <a:lnTo>
                  <a:pt x="122361" y="253810"/>
                </a:lnTo>
                <a:lnTo>
                  <a:pt x="124304" y="250000"/>
                </a:lnTo>
                <a:lnTo>
                  <a:pt x="126463" y="240687"/>
                </a:lnTo>
                <a:lnTo>
                  <a:pt x="127423" y="232738"/>
                </a:lnTo>
                <a:lnTo>
                  <a:pt x="127678" y="229285"/>
                </a:lnTo>
                <a:lnTo>
                  <a:pt x="128802" y="226030"/>
                </a:lnTo>
                <a:lnTo>
                  <a:pt x="133980" y="216899"/>
                </a:lnTo>
                <a:lnTo>
                  <a:pt x="135526" y="211053"/>
                </a:lnTo>
                <a:lnTo>
                  <a:pt x="136396" y="202407"/>
                </a:lnTo>
                <a:lnTo>
                  <a:pt x="136654" y="193813"/>
                </a:lnTo>
                <a:lnTo>
                  <a:pt x="136753" y="188591"/>
                </a:lnTo>
                <a:lnTo>
                  <a:pt x="136762" y="221333"/>
                </a:lnTo>
                <a:lnTo>
                  <a:pt x="137715" y="225492"/>
                </a:lnTo>
                <a:lnTo>
                  <a:pt x="142654" y="235895"/>
                </a:lnTo>
                <a:lnTo>
                  <a:pt x="145493" y="245010"/>
                </a:lnTo>
                <a:lnTo>
                  <a:pt x="151944" y="253743"/>
                </a:lnTo>
                <a:lnTo>
                  <a:pt x="159887" y="262364"/>
                </a:lnTo>
                <a:lnTo>
                  <a:pt x="173945" y="276669"/>
                </a:lnTo>
                <a:lnTo>
                  <a:pt x="176791" y="278574"/>
                </a:lnTo>
                <a:lnTo>
                  <a:pt x="199806" y="287943"/>
                </a:lnTo>
                <a:lnTo>
                  <a:pt x="210264" y="290065"/>
                </a:lnTo>
                <a:lnTo>
                  <a:pt x="216419" y="290561"/>
                </a:lnTo>
                <a:lnTo>
                  <a:pt x="219395" y="289741"/>
                </a:lnTo>
                <a:lnTo>
                  <a:pt x="229085" y="284989"/>
                </a:lnTo>
                <a:lnTo>
                  <a:pt x="242646" y="282205"/>
                </a:lnTo>
                <a:lnTo>
                  <a:pt x="249862" y="278178"/>
                </a:lnTo>
                <a:lnTo>
                  <a:pt x="259280" y="270556"/>
                </a:lnTo>
                <a:lnTo>
                  <a:pt x="261303" y="267832"/>
                </a:lnTo>
                <a:lnTo>
                  <a:pt x="265104" y="259447"/>
                </a:lnTo>
                <a:lnTo>
                  <a:pt x="271839" y="250930"/>
                </a:lnTo>
                <a:lnTo>
                  <a:pt x="279867" y="242374"/>
                </a:lnTo>
                <a:lnTo>
                  <a:pt x="288278" y="232854"/>
                </a:lnTo>
                <a:lnTo>
                  <a:pt x="293956" y="223542"/>
                </a:lnTo>
                <a:lnTo>
                  <a:pt x="297113" y="215593"/>
                </a:lnTo>
                <a:lnTo>
                  <a:pt x="299470" y="207933"/>
                </a:lnTo>
                <a:lnTo>
                  <a:pt x="301431" y="203223"/>
                </a:lnTo>
                <a:lnTo>
                  <a:pt x="305199" y="193863"/>
                </a:lnTo>
                <a:lnTo>
                  <a:pt x="306873" y="186527"/>
                </a:lnTo>
                <a:lnTo>
                  <a:pt x="310157" y="180092"/>
                </a:lnTo>
                <a:lnTo>
                  <a:pt x="312366" y="177043"/>
                </a:lnTo>
                <a:lnTo>
                  <a:pt x="314821" y="171114"/>
                </a:lnTo>
                <a:lnTo>
                  <a:pt x="315476" y="168200"/>
                </a:lnTo>
                <a:lnTo>
                  <a:pt x="316865" y="166257"/>
                </a:lnTo>
                <a:lnTo>
                  <a:pt x="318743" y="164962"/>
                </a:lnTo>
                <a:lnTo>
                  <a:pt x="320948" y="164098"/>
                </a:lnTo>
                <a:lnTo>
                  <a:pt x="322418" y="162570"/>
                </a:lnTo>
                <a:lnTo>
                  <a:pt x="323397" y="160599"/>
                </a:lnTo>
                <a:lnTo>
                  <a:pt x="324051" y="158332"/>
                </a:lnTo>
                <a:lnTo>
                  <a:pt x="325439" y="157773"/>
                </a:lnTo>
                <a:lnTo>
                  <a:pt x="327317" y="158354"/>
                </a:lnTo>
                <a:lnTo>
                  <a:pt x="332624" y="161578"/>
                </a:lnTo>
                <a:lnTo>
                  <a:pt x="338094" y="162136"/>
                </a:lnTo>
                <a:lnTo>
                  <a:pt x="339564" y="163167"/>
                </a:lnTo>
                <a:lnTo>
                  <a:pt x="340543" y="164807"/>
                </a:lnTo>
                <a:lnTo>
                  <a:pt x="341196" y="166852"/>
                </a:lnTo>
                <a:lnTo>
                  <a:pt x="344462" y="171665"/>
                </a:lnTo>
                <a:lnTo>
                  <a:pt x="346666" y="174282"/>
                </a:lnTo>
                <a:lnTo>
                  <a:pt x="348136" y="176979"/>
                </a:lnTo>
                <a:lnTo>
                  <a:pt x="351157" y="186278"/>
                </a:lnTo>
                <a:lnTo>
                  <a:pt x="355239" y="195539"/>
                </a:lnTo>
                <a:lnTo>
                  <a:pt x="357688" y="203465"/>
                </a:lnTo>
                <a:lnTo>
                  <a:pt x="358341" y="206912"/>
                </a:lnTo>
                <a:lnTo>
                  <a:pt x="356527" y="215822"/>
                </a:lnTo>
                <a:lnTo>
                  <a:pt x="353498" y="225180"/>
                </a:lnTo>
                <a:lnTo>
                  <a:pt x="352152" y="232513"/>
                </a:lnTo>
                <a:lnTo>
                  <a:pt x="351394" y="241997"/>
                </a:lnTo>
                <a:lnTo>
                  <a:pt x="351170" y="250840"/>
                </a:lnTo>
                <a:lnTo>
                  <a:pt x="351103" y="259492"/>
                </a:lnTo>
                <a:lnTo>
                  <a:pt x="352046" y="262361"/>
                </a:lnTo>
                <a:lnTo>
                  <a:pt x="357864" y="271269"/>
                </a:lnTo>
                <a:lnTo>
                  <a:pt x="359543" y="273665"/>
                </a:lnTo>
                <a:lnTo>
                  <a:pt x="359634" y="264469"/>
                </a:lnTo>
                <a:lnTo>
                  <a:pt x="359639" y="261869"/>
                </a:lnTo>
                <a:lnTo>
                  <a:pt x="360594" y="259183"/>
                </a:lnTo>
                <a:lnTo>
                  <a:pt x="364196" y="253658"/>
                </a:lnTo>
                <a:lnTo>
                  <a:pt x="371579" y="245193"/>
                </a:lnTo>
                <a:lnTo>
                  <a:pt x="379798" y="236653"/>
                </a:lnTo>
                <a:lnTo>
                  <a:pt x="392817" y="223539"/>
                </a:lnTo>
                <a:lnTo>
                  <a:pt x="403282" y="215592"/>
                </a:lnTo>
                <a:lnTo>
                  <a:pt x="413331" y="208885"/>
                </a:lnTo>
                <a:lnTo>
                  <a:pt x="424343" y="199754"/>
                </a:lnTo>
                <a:lnTo>
                  <a:pt x="433638" y="191016"/>
                </a:lnTo>
                <a:lnTo>
                  <a:pt x="439522" y="185262"/>
                </a:lnTo>
                <a:lnTo>
                  <a:pt x="442425" y="183347"/>
                </a:lnTo>
                <a:lnTo>
                  <a:pt x="452240" y="180020"/>
                </a:lnTo>
                <a:lnTo>
                  <a:pt x="465728" y="179561"/>
                </a:lnTo>
                <a:lnTo>
                  <a:pt x="467515" y="180498"/>
                </a:lnTo>
                <a:lnTo>
                  <a:pt x="468707" y="182076"/>
                </a:lnTo>
                <a:lnTo>
                  <a:pt x="469501" y="184080"/>
                </a:lnTo>
                <a:lnTo>
                  <a:pt x="470619" y="191452"/>
                </a:lnTo>
                <a:lnTo>
                  <a:pt x="470950" y="199668"/>
                </a:lnTo>
                <a:lnTo>
                  <a:pt x="471063" y="211930"/>
                </a:lnTo>
                <a:lnTo>
                  <a:pt x="471087" y="232621"/>
                </a:lnTo>
                <a:lnTo>
                  <a:pt x="473629" y="241536"/>
                </a:lnTo>
                <a:lnTo>
                  <a:pt x="476981" y="250895"/>
                </a:lnTo>
                <a:lnTo>
                  <a:pt x="478471" y="258230"/>
                </a:lnTo>
                <a:lnTo>
                  <a:pt x="481673" y="264665"/>
                </a:lnTo>
                <a:lnTo>
                  <a:pt x="488830" y="273643"/>
                </a:lnTo>
                <a:lnTo>
                  <a:pt x="496984" y="282335"/>
                </a:lnTo>
                <a:lnTo>
                  <a:pt x="499783" y="285210"/>
                </a:lnTo>
                <a:lnTo>
                  <a:pt x="502601" y="287126"/>
                </a:lnTo>
                <a:lnTo>
                  <a:pt x="522555" y="295360"/>
                </a:lnTo>
                <a:lnTo>
                  <a:pt x="526356" y="295798"/>
                </a:lnTo>
                <a:lnTo>
                  <a:pt x="529841" y="295137"/>
                </a:lnTo>
                <a:lnTo>
                  <a:pt x="536254" y="292816"/>
                </a:lnTo>
                <a:lnTo>
                  <a:pt x="542279" y="291784"/>
                </a:lnTo>
                <a:lnTo>
                  <a:pt x="545220" y="290557"/>
                </a:lnTo>
                <a:lnTo>
                  <a:pt x="553909" y="284278"/>
                </a:lnTo>
                <a:lnTo>
                  <a:pt x="559651" y="279099"/>
                </a:lnTo>
                <a:lnTo>
                  <a:pt x="565378" y="271083"/>
                </a:lnTo>
                <a:lnTo>
                  <a:pt x="568239" y="266278"/>
                </a:lnTo>
                <a:lnTo>
                  <a:pt x="571098" y="261170"/>
                </a:lnTo>
                <a:lnTo>
                  <a:pt x="576816" y="250414"/>
                </a:lnTo>
                <a:lnTo>
                  <a:pt x="593962" y="216616"/>
                </a:lnTo>
                <a:lnTo>
                  <a:pt x="596820" y="209965"/>
                </a:lnTo>
                <a:lnTo>
                  <a:pt x="599678" y="202673"/>
                </a:lnTo>
                <a:lnTo>
                  <a:pt x="602535" y="194954"/>
                </a:lnTo>
                <a:lnTo>
                  <a:pt x="605393" y="187903"/>
                </a:lnTo>
                <a:lnTo>
                  <a:pt x="608250" y="181297"/>
                </a:lnTo>
                <a:lnTo>
                  <a:pt x="611107" y="174989"/>
                </a:lnTo>
                <a:lnTo>
                  <a:pt x="613965" y="167925"/>
                </a:lnTo>
                <a:lnTo>
                  <a:pt x="619680" y="152457"/>
                </a:lnTo>
                <a:lnTo>
                  <a:pt x="621585" y="145284"/>
                </a:lnTo>
                <a:lnTo>
                  <a:pt x="622855" y="138597"/>
                </a:lnTo>
                <a:lnTo>
                  <a:pt x="623702" y="132234"/>
                </a:lnTo>
                <a:lnTo>
                  <a:pt x="625219" y="125135"/>
                </a:lnTo>
                <a:lnTo>
                  <a:pt x="627182" y="117545"/>
                </a:lnTo>
                <a:lnTo>
                  <a:pt x="629444" y="109627"/>
                </a:lnTo>
                <a:lnTo>
                  <a:pt x="631905" y="102443"/>
                </a:lnTo>
                <a:lnTo>
                  <a:pt x="634497" y="95749"/>
                </a:lnTo>
                <a:lnTo>
                  <a:pt x="637178" y="89381"/>
                </a:lnTo>
                <a:lnTo>
                  <a:pt x="638965" y="82279"/>
                </a:lnTo>
                <a:lnTo>
                  <a:pt x="640157" y="74686"/>
                </a:lnTo>
                <a:lnTo>
                  <a:pt x="640951" y="66767"/>
                </a:lnTo>
                <a:lnTo>
                  <a:pt x="641481" y="59582"/>
                </a:lnTo>
                <a:lnTo>
                  <a:pt x="641834" y="52888"/>
                </a:lnTo>
                <a:lnTo>
                  <a:pt x="642331" y="36904"/>
                </a:lnTo>
                <a:lnTo>
                  <a:pt x="642513" y="19907"/>
                </a:lnTo>
                <a:lnTo>
                  <a:pt x="642537" y="5263"/>
                </a:lnTo>
                <a:lnTo>
                  <a:pt x="641585" y="3340"/>
                </a:lnTo>
                <a:lnTo>
                  <a:pt x="639999" y="2058"/>
                </a:lnTo>
                <a:lnTo>
                  <a:pt x="635159" y="0"/>
                </a:lnTo>
                <a:lnTo>
                  <a:pt x="634762" y="784"/>
                </a:lnTo>
                <a:lnTo>
                  <a:pt x="634125" y="8885"/>
                </a:lnTo>
                <a:lnTo>
                  <a:pt x="634014" y="16881"/>
                </a:lnTo>
                <a:lnTo>
                  <a:pt x="633968" y="227979"/>
                </a:lnTo>
                <a:lnTo>
                  <a:pt x="634920" y="233732"/>
                </a:lnTo>
                <a:lnTo>
                  <a:pt x="636508" y="239473"/>
                </a:lnTo>
                <a:lnTo>
                  <a:pt x="638519" y="245205"/>
                </a:lnTo>
                <a:lnTo>
                  <a:pt x="640753" y="254113"/>
                </a:lnTo>
                <a:lnTo>
                  <a:pt x="641349" y="257823"/>
                </a:lnTo>
                <a:lnTo>
                  <a:pt x="644551" y="264484"/>
                </a:lnTo>
                <a:lnTo>
                  <a:pt x="646738" y="267594"/>
                </a:lnTo>
                <a:lnTo>
                  <a:pt x="649168" y="273589"/>
                </a:lnTo>
                <a:lnTo>
                  <a:pt x="649816" y="276522"/>
                </a:lnTo>
                <a:lnTo>
                  <a:pt x="653077" y="282320"/>
                </a:lnTo>
                <a:lnTo>
                  <a:pt x="655280" y="285199"/>
                </a:lnTo>
                <a:lnTo>
                  <a:pt x="657700" y="287119"/>
                </a:lnTo>
                <a:lnTo>
                  <a:pt x="660267" y="288399"/>
                </a:lnTo>
                <a:lnTo>
                  <a:pt x="665659" y="289821"/>
                </a:lnTo>
                <a:lnTo>
                  <a:pt x="679722" y="290809"/>
                </a:lnTo>
                <a:lnTo>
                  <a:pt x="682568" y="289906"/>
                </a:lnTo>
                <a:lnTo>
                  <a:pt x="688270" y="286363"/>
                </a:lnTo>
                <a:lnTo>
                  <a:pt x="696836" y="279014"/>
                </a:lnTo>
                <a:lnTo>
                  <a:pt x="709957" y="270803"/>
                </a:lnTo>
                <a:lnTo>
                  <a:pt x="725566" y="259496"/>
                </a:lnTo>
                <a:lnTo>
                  <a:pt x="735321" y="253798"/>
                </a:lnTo>
                <a:lnTo>
                  <a:pt x="743466" y="245550"/>
                </a:lnTo>
                <a:lnTo>
                  <a:pt x="750261" y="236487"/>
                </a:lnTo>
                <a:lnTo>
                  <a:pt x="758489" y="226982"/>
                </a:lnTo>
                <a:lnTo>
                  <a:pt x="762555" y="2223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0"/>
          <p:cNvSpPr/>
          <p:nvPr/>
        </p:nvSpPr>
        <p:spPr>
          <a:xfrm>
            <a:off x="5943707" y="2713506"/>
            <a:ext cx="308503" cy="72557"/>
          </a:xfrm>
          <a:custGeom>
            <a:avLst/>
            <a:gdLst/>
            <a:ahLst/>
            <a:cxnLst/>
            <a:rect l="0" t="0" r="0" b="0"/>
            <a:pathLst>
              <a:path w="308503" h="72557">
                <a:moveTo>
                  <a:pt x="17038" y="72556"/>
                </a:moveTo>
                <a:lnTo>
                  <a:pt x="8818" y="72556"/>
                </a:lnTo>
                <a:lnTo>
                  <a:pt x="7748" y="71604"/>
                </a:lnTo>
                <a:lnTo>
                  <a:pt x="4019" y="68005"/>
                </a:lnTo>
                <a:lnTo>
                  <a:pt x="2643" y="67617"/>
                </a:lnTo>
                <a:lnTo>
                  <a:pt x="1726" y="68311"/>
                </a:lnTo>
                <a:lnTo>
                  <a:pt x="0" y="72308"/>
                </a:lnTo>
                <a:lnTo>
                  <a:pt x="4476" y="72483"/>
                </a:lnTo>
                <a:lnTo>
                  <a:pt x="6758" y="71555"/>
                </a:lnTo>
                <a:lnTo>
                  <a:pt x="9232" y="69983"/>
                </a:lnTo>
                <a:lnTo>
                  <a:pt x="11834" y="67984"/>
                </a:lnTo>
                <a:lnTo>
                  <a:pt x="14521" y="66650"/>
                </a:lnTo>
                <a:lnTo>
                  <a:pt x="20047" y="65169"/>
                </a:lnTo>
                <a:lnTo>
                  <a:pt x="23806" y="63821"/>
                </a:lnTo>
                <a:lnTo>
                  <a:pt x="28218" y="61970"/>
                </a:lnTo>
                <a:lnTo>
                  <a:pt x="33063" y="59784"/>
                </a:lnTo>
                <a:lnTo>
                  <a:pt x="39152" y="57374"/>
                </a:lnTo>
                <a:lnTo>
                  <a:pt x="53536" y="52156"/>
                </a:lnTo>
                <a:lnTo>
                  <a:pt x="62325" y="49431"/>
                </a:lnTo>
                <a:lnTo>
                  <a:pt x="82251" y="43863"/>
                </a:lnTo>
                <a:lnTo>
                  <a:pt x="114888" y="35374"/>
                </a:lnTo>
                <a:lnTo>
                  <a:pt x="126086" y="31575"/>
                </a:lnTo>
                <a:lnTo>
                  <a:pt x="137362" y="27138"/>
                </a:lnTo>
                <a:lnTo>
                  <a:pt x="148689" y="22275"/>
                </a:lnTo>
                <a:lnTo>
                  <a:pt x="160050" y="19033"/>
                </a:lnTo>
                <a:lnTo>
                  <a:pt x="171434" y="16871"/>
                </a:lnTo>
                <a:lnTo>
                  <a:pt x="182834" y="15430"/>
                </a:lnTo>
                <a:lnTo>
                  <a:pt x="194243" y="13517"/>
                </a:lnTo>
                <a:lnTo>
                  <a:pt x="205660" y="11289"/>
                </a:lnTo>
                <a:lnTo>
                  <a:pt x="217081" y="8852"/>
                </a:lnTo>
                <a:lnTo>
                  <a:pt x="227552" y="6274"/>
                </a:lnTo>
                <a:lnTo>
                  <a:pt x="237391" y="3603"/>
                </a:lnTo>
                <a:lnTo>
                  <a:pt x="246807" y="870"/>
                </a:lnTo>
                <a:lnTo>
                  <a:pt x="254990" y="0"/>
                </a:lnTo>
                <a:lnTo>
                  <a:pt x="262350" y="373"/>
                </a:lnTo>
                <a:lnTo>
                  <a:pt x="269162" y="1574"/>
                </a:lnTo>
                <a:lnTo>
                  <a:pt x="275608" y="2375"/>
                </a:lnTo>
                <a:lnTo>
                  <a:pt x="281810" y="2908"/>
                </a:lnTo>
                <a:lnTo>
                  <a:pt x="292829" y="3501"/>
                </a:lnTo>
                <a:lnTo>
                  <a:pt x="308502" y="39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1"/>
          <p:cNvSpPr/>
          <p:nvPr/>
        </p:nvSpPr>
        <p:spPr>
          <a:xfrm>
            <a:off x="4846320" y="3146107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0" y="11932"/>
                </a:lnTo>
                <a:lnTo>
                  <a:pt x="952" y="15575"/>
                </a:lnTo>
                <a:lnTo>
                  <a:pt x="2540" y="19908"/>
                </a:lnTo>
                <a:lnTo>
                  <a:pt x="4550" y="24702"/>
                </a:lnTo>
                <a:lnTo>
                  <a:pt x="5891" y="28851"/>
                </a:lnTo>
                <a:lnTo>
                  <a:pt x="6785" y="32569"/>
                </a:lnTo>
                <a:lnTo>
                  <a:pt x="7381" y="36000"/>
                </a:lnTo>
                <a:lnTo>
                  <a:pt x="8730" y="40193"/>
                </a:lnTo>
                <a:lnTo>
                  <a:pt x="10583" y="44893"/>
                </a:lnTo>
                <a:lnTo>
                  <a:pt x="12770" y="49931"/>
                </a:lnTo>
                <a:lnTo>
                  <a:pt x="14228" y="55195"/>
                </a:lnTo>
                <a:lnTo>
                  <a:pt x="15200" y="60609"/>
                </a:lnTo>
                <a:lnTo>
                  <a:pt x="15849" y="66124"/>
                </a:lnTo>
                <a:lnTo>
                  <a:pt x="16281" y="71705"/>
                </a:lnTo>
                <a:lnTo>
                  <a:pt x="16568" y="77331"/>
                </a:lnTo>
                <a:lnTo>
                  <a:pt x="16761" y="82986"/>
                </a:lnTo>
                <a:lnTo>
                  <a:pt x="17069" y="111642"/>
                </a:lnTo>
                <a:lnTo>
                  <a:pt x="17111" y="124549"/>
                </a:lnTo>
                <a:lnTo>
                  <a:pt x="18074" y="130658"/>
                </a:lnTo>
                <a:lnTo>
                  <a:pt x="19670" y="136635"/>
                </a:lnTo>
                <a:lnTo>
                  <a:pt x="21685" y="142525"/>
                </a:lnTo>
                <a:lnTo>
                  <a:pt x="23029" y="148357"/>
                </a:lnTo>
                <a:lnTo>
                  <a:pt x="23926" y="154150"/>
                </a:lnTo>
                <a:lnTo>
                  <a:pt x="24522" y="159916"/>
                </a:lnTo>
                <a:lnTo>
                  <a:pt x="24921" y="165666"/>
                </a:lnTo>
                <a:lnTo>
                  <a:pt x="25186" y="171404"/>
                </a:lnTo>
                <a:lnTo>
                  <a:pt x="25481" y="182860"/>
                </a:lnTo>
                <a:lnTo>
                  <a:pt x="25612" y="194301"/>
                </a:lnTo>
                <a:lnTo>
                  <a:pt x="26600" y="199067"/>
                </a:lnTo>
                <a:lnTo>
                  <a:pt x="28211" y="203196"/>
                </a:lnTo>
                <a:lnTo>
                  <a:pt x="30236" y="206902"/>
                </a:lnTo>
                <a:lnTo>
                  <a:pt x="31588" y="210324"/>
                </a:lnTo>
                <a:lnTo>
                  <a:pt x="32489" y="213559"/>
                </a:lnTo>
                <a:lnTo>
                  <a:pt x="33934" y="221043"/>
                </a:lnTo>
                <a:lnTo>
                  <a:pt x="35005" y="221657"/>
                </a:lnTo>
                <a:lnTo>
                  <a:pt x="36672" y="222066"/>
                </a:lnTo>
                <a:lnTo>
                  <a:pt x="38735" y="222339"/>
                </a:lnTo>
                <a:lnTo>
                  <a:pt x="40111" y="223474"/>
                </a:lnTo>
                <a:lnTo>
                  <a:pt x="41028" y="225182"/>
                </a:lnTo>
                <a:lnTo>
                  <a:pt x="42862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2"/>
          <p:cNvSpPr/>
          <p:nvPr/>
        </p:nvSpPr>
        <p:spPr>
          <a:xfrm>
            <a:off x="4657725" y="3216040"/>
            <a:ext cx="471488" cy="135808"/>
          </a:xfrm>
          <a:custGeom>
            <a:avLst/>
            <a:gdLst/>
            <a:ahLst/>
            <a:cxnLst/>
            <a:rect l="0" t="0" r="0" b="0"/>
            <a:pathLst>
              <a:path w="471488" h="135808">
                <a:moveTo>
                  <a:pt x="0" y="41510"/>
                </a:moveTo>
                <a:lnTo>
                  <a:pt x="4550" y="41510"/>
                </a:lnTo>
                <a:lnTo>
                  <a:pt x="6843" y="42462"/>
                </a:lnTo>
                <a:lnTo>
                  <a:pt x="11931" y="46060"/>
                </a:lnTo>
                <a:lnTo>
                  <a:pt x="14621" y="47401"/>
                </a:lnTo>
                <a:lnTo>
                  <a:pt x="20150" y="48890"/>
                </a:lnTo>
                <a:lnTo>
                  <a:pt x="34309" y="49925"/>
                </a:lnTo>
                <a:lnTo>
                  <a:pt x="45408" y="50035"/>
                </a:lnTo>
                <a:lnTo>
                  <a:pt x="112826" y="50081"/>
                </a:lnTo>
                <a:lnTo>
                  <a:pt x="120937" y="49129"/>
                </a:lnTo>
                <a:lnTo>
                  <a:pt x="129202" y="47542"/>
                </a:lnTo>
                <a:lnTo>
                  <a:pt x="137570" y="45531"/>
                </a:lnTo>
                <a:lnTo>
                  <a:pt x="146958" y="44191"/>
                </a:lnTo>
                <a:lnTo>
                  <a:pt x="157027" y="43297"/>
                </a:lnTo>
                <a:lnTo>
                  <a:pt x="167549" y="42701"/>
                </a:lnTo>
                <a:lnTo>
                  <a:pt x="177422" y="41351"/>
                </a:lnTo>
                <a:lnTo>
                  <a:pt x="186861" y="39499"/>
                </a:lnTo>
                <a:lnTo>
                  <a:pt x="196011" y="37312"/>
                </a:lnTo>
                <a:lnTo>
                  <a:pt x="205921" y="35854"/>
                </a:lnTo>
                <a:lnTo>
                  <a:pt x="216338" y="34881"/>
                </a:lnTo>
                <a:lnTo>
                  <a:pt x="227093" y="34233"/>
                </a:lnTo>
                <a:lnTo>
                  <a:pt x="246662" y="33513"/>
                </a:lnTo>
                <a:lnTo>
                  <a:pt x="255882" y="33321"/>
                </a:lnTo>
                <a:lnTo>
                  <a:pt x="264885" y="32241"/>
                </a:lnTo>
                <a:lnTo>
                  <a:pt x="273745" y="30568"/>
                </a:lnTo>
                <a:lnTo>
                  <a:pt x="282509" y="28500"/>
                </a:lnTo>
                <a:lnTo>
                  <a:pt x="292162" y="27121"/>
                </a:lnTo>
                <a:lnTo>
                  <a:pt x="302407" y="26203"/>
                </a:lnTo>
                <a:lnTo>
                  <a:pt x="322045" y="25182"/>
                </a:lnTo>
                <a:lnTo>
                  <a:pt x="337123" y="24728"/>
                </a:lnTo>
                <a:lnTo>
                  <a:pt x="387654" y="24386"/>
                </a:lnTo>
                <a:lnTo>
                  <a:pt x="422370" y="24365"/>
                </a:lnTo>
                <a:lnTo>
                  <a:pt x="425408" y="23413"/>
                </a:lnTo>
                <a:lnTo>
                  <a:pt x="431322" y="19814"/>
                </a:lnTo>
                <a:lnTo>
                  <a:pt x="437126" y="17580"/>
                </a:lnTo>
                <a:lnTo>
                  <a:pt x="444062" y="16145"/>
                </a:lnTo>
                <a:lnTo>
                  <a:pt x="444632" y="15075"/>
                </a:lnTo>
                <a:lnTo>
                  <a:pt x="445264" y="11346"/>
                </a:lnTo>
                <a:lnTo>
                  <a:pt x="444480" y="9970"/>
                </a:lnTo>
                <a:lnTo>
                  <a:pt x="443005" y="9054"/>
                </a:lnTo>
                <a:lnTo>
                  <a:pt x="438826" y="8035"/>
                </a:lnTo>
                <a:lnTo>
                  <a:pt x="433794" y="7582"/>
                </a:lnTo>
                <a:lnTo>
                  <a:pt x="432070" y="6509"/>
                </a:lnTo>
                <a:lnTo>
                  <a:pt x="430922" y="4841"/>
                </a:lnTo>
                <a:lnTo>
                  <a:pt x="430156" y="2776"/>
                </a:lnTo>
                <a:lnTo>
                  <a:pt x="427741" y="2352"/>
                </a:lnTo>
                <a:lnTo>
                  <a:pt x="412716" y="5976"/>
                </a:lnTo>
                <a:lnTo>
                  <a:pt x="400734" y="6851"/>
                </a:lnTo>
                <a:lnTo>
                  <a:pt x="395743" y="6974"/>
                </a:lnTo>
                <a:lnTo>
                  <a:pt x="385118" y="9650"/>
                </a:lnTo>
                <a:lnTo>
                  <a:pt x="379618" y="11698"/>
                </a:lnTo>
                <a:lnTo>
                  <a:pt x="358224" y="19130"/>
                </a:lnTo>
                <a:lnTo>
                  <a:pt x="352164" y="21827"/>
                </a:lnTo>
                <a:lnTo>
                  <a:pt x="347171" y="24578"/>
                </a:lnTo>
                <a:lnTo>
                  <a:pt x="342889" y="27364"/>
                </a:lnTo>
                <a:lnTo>
                  <a:pt x="338130" y="30174"/>
                </a:lnTo>
                <a:lnTo>
                  <a:pt x="333052" y="33000"/>
                </a:lnTo>
                <a:lnTo>
                  <a:pt x="327762" y="35837"/>
                </a:lnTo>
                <a:lnTo>
                  <a:pt x="323283" y="39633"/>
                </a:lnTo>
                <a:lnTo>
                  <a:pt x="319344" y="44068"/>
                </a:lnTo>
                <a:lnTo>
                  <a:pt x="315766" y="48930"/>
                </a:lnTo>
                <a:lnTo>
                  <a:pt x="312428" y="53124"/>
                </a:lnTo>
                <a:lnTo>
                  <a:pt x="309250" y="56873"/>
                </a:lnTo>
                <a:lnTo>
                  <a:pt x="306179" y="60324"/>
                </a:lnTo>
                <a:lnTo>
                  <a:pt x="303179" y="64530"/>
                </a:lnTo>
                <a:lnTo>
                  <a:pt x="300227" y="69239"/>
                </a:lnTo>
                <a:lnTo>
                  <a:pt x="297306" y="74283"/>
                </a:lnTo>
                <a:lnTo>
                  <a:pt x="295359" y="78599"/>
                </a:lnTo>
                <a:lnTo>
                  <a:pt x="294061" y="82428"/>
                </a:lnTo>
                <a:lnTo>
                  <a:pt x="293195" y="85934"/>
                </a:lnTo>
                <a:lnTo>
                  <a:pt x="291666" y="89223"/>
                </a:lnTo>
                <a:lnTo>
                  <a:pt x="289694" y="92369"/>
                </a:lnTo>
                <a:lnTo>
                  <a:pt x="287427" y="95418"/>
                </a:lnTo>
                <a:lnTo>
                  <a:pt x="285915" y="99356"/>
                </a:lnTo>
                <a:lnTo>
                  <a:pt x="284907" y="103886"/>
                </a:lnTo>
                <a:lnTo>
                  <a:pt x="284236" y="108812"/>
                </a:lnTo>
                <a:lnTo>
                  <a:pt x="283788" y="113048"/>
                </a:lnTo>
                <a:lnTo>
                  <a:pt x="283489" y="116824"/>
                </a:lnTo>
                <a:lnTo>
                  <a:pt x="283290" y="120294"/>
                </a:lnTo>
                <a:lnTo>
                  <a:pt x="284110" y="122608"/>
                </a:lnTo>
                <a:lnTo>
                  <a:pt x="285609" y="124150"/>
                </a:lnTo>
                <a:lnTo>
                  <a:pt x="289815" y="126816"/>
                </a:lnTo>
                <a:lnTo>
                  <a:pt x="292270" y="128861"/>
                </a:lnTo>
                <a:lnTo>
                  <a:pt x="298503" y="134435"/>
                </a:lnTo>
                <a:lnTo>
                  <a:pt x="301895" y="135197"/>
                </a:lnTo>
                <a:lnTo>
                  <a:pt x="314569" y="135727"/>
                </a:lnTo>
                <a:lnTo>
                  <a:pt x="320148" y="135772"/>
                </a:lnTo>
                <a:lnTo>
                  <a:pt x="328343" y="133251"/>
                </a:lnTo>
                <a:lnTo>
                  <a:pt x="333195" y="131245"/>
                </a:lnTo>
                <a:lnTo>
                  <a:pt x="337382" y="128956"/>
                </a:lnTo>
                <a:lnTo>
                  <a:pt x="341126" y="126477"/>
                </a:lnTo>
                <a:lnTo>
                  <a:pt x="344575" y="123872"/>
                </a:lnTo>
                <a:lnTo>
                  <a:pt x="347827" y="121183"/>
                </a:lnTo>
                <a:lnTo>
                  <a:pt x="350947" y="118438"/>
                </a:lnTo>
                <a:lnTo>
                  <a:pt x="356954" y="112847"/>
                </a:lnTo>
                <a:lnTo>
                  <a:pt x="366643" y="103393"/>
                </a:lnTo>
                <a:lnTo>
                  <a:pt x="375994" y="94096"/>
                </a:lnTo>
                <a:lnTo>
                  <a:pt x="380203" y="88950"/>
                </a:lnTo>
                <a:lnTo>
                  <a:pt x="383961" y="83614"/>
                </a:lnTo>
                <a:lnTo>
                  <a:pt x="387419" y="78151"/>
                </a:lnTo>
                <a:lnTo>
                  <a:pt x="390676" y="73558"/>
                </a:lnTo>
                <a:lnTo>
                  <a:pt x="393801" y="69542"/>
                </a:lnTo>
                <a:lnTo>
                  <a:pt x="396837" y="65913"/>
                </a:lnTo>
                <a:lnTo>
                  <a:pt x="399813" y="61589"/>
                </a:lnTo>
                <a:lnTo>
                  <a:pt x="402749" y="56801"/>
                </a:lnTo>
                <a:lnTo>
                  <a:pt x="405659" y="51704"/>
                </a:lnTo>
                <a:lnTo>
                  <a:pt x="411433" y="40960"/>
                </a:lnTo>
                <a:lnTo>
                  <a:pt x="414306" y="35428"/>
                </a:lnTo>
                <a:lnTo>
                  <a:pt x="416221" y="30788"/>
                </a:lnTo>
                <a:lnTo>
                  <a:pt x="417498" y="26742"/>
                </a:lnTo>
                <a:lnTo>
                  <a:pt x="418350" y="23092"/>
                </a:lnTo>
                <a:lnTo>
                  <a:pt x="418917" y="19706"/>
                </a:lnTo>
                <a:lnTo>
                  <a:pt x="419295" y="16496"/>
                </a:lnTo>
                <a:lnTo>
                  <a:pt x="419902" y="9052"/>
                </a:lnTo>
                <a:lnTo>
                  <a:pt x="419985" y="5494"/>
                </a:lnTo>
                <a:lnTo>
                  <a:pt x="420039" y="0"/>
                </a:lnTo>
                <a:lnTo>
                  <a:pt x="419091" y="501"/>
                </a:lnTo>
                <a:lnTo>
                  <a:pt x="415497" y="3599"/>
                </a:lnTo>
                <a:lnTo>
                  <a:pt x="412670" y="6147"/>
                </a:lnTo>
                <a:lnTo>
                  <a:pt x="412273" y="7457"/>
                </a:lnTo>
                <a:lnTo>
                  <a:pt x="411832" y="11452"/>
                </a:lnTo>
                <a:lnTo>
                  <a:pt x="411715" y="14804"/>
                </a:lnTo>
                <a:lnTo>
                  <a:pt x="411584" y="23608"/>
                </a:lnTo>
                <a:lnTo>
                  <a:pt x="410597" y="28623"/>
                </a:lnTo>
                <a:lnTo>
                  <a:pt x="408986" y="33871"/>
                </a:lnTo>
                <a:lnTo>
                  <a:pt x="406960" y="39275"/>
                </a:lnTo>
                <a:lnTo>
                  <a:pt x="405609" y="43830"/>
                </a:lnTo>
                <a:lnTo>
                  <a:pt x="404709" y="47819"/>
                </a:lnTo>
                <a:lnTo>
                  <a:pt x="404108" y="51431"/>
                </a:lnTo>
                <a:lnTo>
                  <a:pt x="403707" y="55744"/>
                </a:lnTo>
                <a:lnTo>
                  <a:pt x="403441" y="60524"/>
                </a:lnTo>
                <a:lnTo>
                  <a:pt x="403145" y="70915"/>
                </a:lnTo>
                <a:lnTo>
                  <a:pt x="403012" y="81884"/>
                </a:lnTo>
                <a:lnTo>
                  <a:pt x="403930" y="87476"/>
                </a:lnTo>
                <a:lnTo>
                  <a:pt x="405494" y="93109"/>
                </a:lnTo>
                <a:lnTo>
                  <a:pt x="407489" y="98769"/>
                </a:lnTo>
                <a:lnTo>
                  <a:pt x="409772" y="103495"/>
                </a:lnTo>
                <a:lnTo>
                  <a:pt x="412246" y="107598"/>
                </a:lnTo>
                <a:lnTo>
                  <a:pt x="414848" y="111286"/>
                </a:lnTo>
                <a:lnTo>
                  <a:pt x="417535" y="114697"/>
                </a:lnTo>
                <a:lnTo>
                  <a:pt x="420279" y="117924"/>
                </a:lnTo>
                <a:lnTo>
                  <a:pt x="426976" y="125395"/>
                </a:lnTo>
                <a:lnTo>
                  <a:pt x="430432" y="128957"/>
                </a:lnTo>
                <a:lnTo>
                  <a:pt x="432687" y="131240"/>
                </a:lnTo>
                <a:lnTo>
                  <a:pt x="436095" y="132763"/>
                </a:lnTo>
                <a:lnTo>
                  <a:pt x="444963" y="134454"/>
                </a:lnTo>
                <a:lnTo>
                  <a:pt x="455253" y="135206"/>
                </a:lnTo>
                <a:lnTo>
                  <a:pt x="471487" y="1358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3"/>
          <p:cNvSpPr/>
          <p:nvPr/>
        </p:nvSpPr>
        <p:spPr>
          <a:xfrm>
            <a:off x="5180647" y="3223317"/>
            <a:ext cx="162879" cy="111258"/>
          </a:xfrm>
          <a:custGeom>
            <a:avLst/>
            <a:gdLst/>
            <a:ahLst/>
            <a:cxnLst/>
            <a:rect l="0" t="0" r="0" b="0"/>
            <a:pathLst>
              <a:path w="162879" h="111258">
                <a:moveTo>
                  <a:pt x="0" y="8515"/>
                </a:moveTo>
                <a:lnTo>
                  <a:pt x="4551" y="13066"/>
                </a:lnTo>
                <a:lnTo>
                  <a:pt x="5891" y="15359"/>
                </a:lnTo>
                <a:lnTo>
                  <a:pt x="6785" y="17840"/>
                </a:lnTo>
                <a:lnTo>
                  <a:pt x="7381" y="20447"/>
                </a:lnTo>
                <a:lnTo>
                  <a:pt x="7778" y="23137"/>
                </a:lnTo>
                <a:lnTo>
                  <a:pt x="8043" y="25883"/>
                </a:lnTo>
                <a:lnTo>
                  <a:pt x="8219" y="28666"/>
                </a:lnTo>
                <a:lnTo>
                  <a:pt x="8416" y="34299"/>
                </a:lnTo>
                <a:lnTo>
                  <a:pt x="8468" y="37134"/>
                </a:lnTo>
                <a:lnTo>
                  <a:pt x="9455" y="40929"/>
                </a:lnTo>
                <a:lnTo>
                  <a:pt x="11066" y="45365"/>
                </a:lnTo>
                <a:lnTo>
                  <a:pt x="13092" y="50226"/>
                </a:lnTo>
                <a:lnTo>
                  <a:pt x="14444" y="55373"/>
                </a:lnTo>
                <a:lnTo>
                  <a:pt x="15344" y="60708"/>
                </a:lnTo>
                <a:lnTo>
                  <a:pt x="15945" y="66170"/>
                </a:lnTo>
                <a:lnTo>
                  <a:pt x="16345" y="70765"/>
                </a:lnTo>
                <a:lnTo>
                  <a:pt x="16611" y="74780"/>
                </a:lnTo>
                <a:lnTo>
                  <a:pt x="16789" y="78409"/>
                </a:lnTo>
                <a:lnTo>
                  <a:pt x="16987" y="87521"/>
                </a:lnTo>
                <a:lnTo>
                  <a:pt x="17145" y="111257"/>
                </a:lnTo>
                <a:lnTo>
                  <a:pt x="17145" y="86680"/>
                </a:lnTo>
                <a:lnTo>
                  <a:pt x="18098" y="81580"/>
                </a:lnTo>
                <a:lnTo>
                  <a:pt x="19685" y="76275"/>
                </a:lnTo>
                <a:lnTo>
                  <a:pt x="21696" y="70833"/>
                </a:lnTo>
                <a:lnTo>
                  <a:pt x="23989" y="65300"/>
                </a:lnTo>
                <a:lnTo>
                  <a:pt x="26470" y="59707"/>
                </a:lnTo>
                <a:lnTo>
                  <a:pt x="29077" y="54073"/>
                </a:lnTo>
                <a:lnTo>
                  <a:pt x="32719" y="48412"/>
                </a:lnTo>
                <a:lnTo>
                  <a:pt x="37053" y="42733"/>
                </a:lnTo>
                <a:lnTo>
                  <a:pt x="41847" y="37042"/>
                </a:lnTo>
                <a:lnTo>
                  <a:pt x="45995" y="31343"/>
                </a:lnTo>
                <a:lnTo>
                  <a:pt x="49713" y="25639"/>
                </a:lnTo>
                <a:lnTo>
                  <a:pt x="53145" y="19931"/>
                </a:lnTo>
                <a:lnTo>
                  <a:pt x="57337" y="15173"/>
                </a:lnTo>
                <a:lnTo>
                  <a:pt x="62038" y="11049"/>
                </a:lnTo>
                <a:lnTo>
                  <a:pt x="67076" y="7347"/>
                </a:lnTo>
                <a:lnTo>
                  <a:pt x="71387" y="4879"/>
                </a:lnTo>
                <a:lnTo>
                  <a:pt x="75214" y="3233"/>
                </a:lnTo>
                <a:lnTo>
                  <a:pt x="78718" y="2136"/>
                </a:lnTo>
                <a:lnTo>
                  <a:pt x="82006" y="1405"/>
                </a:lnTo>
                <a:lnTo>
                  <a:pt x="85150" y="918"/>
                </a:lnTo>
                <a:lnTo>
                  <a:pt x="88200" y="593"/>
                </a:lnTo>
                <a:lnTo>
                  <a:pt x="91185" y="376"/>
                </a:lnTo>
                <a:lnTo>
                  <a:pt x="94127" y="232"/>
                </a:lnTo>
                <a:lnTo>
                  <a:pt x="99937" y="71"/>
                </a:lnTo>
                <a:lnTo>
                  <a:pt x="105694" y="0"/>
                </a:lnTo>
                <a:lnTo>
                  <a:pt x="108563" y="933"/>
                </a:lnTo>
                <a:lnTo>
                  <a:pt x="111428" y="2508"/>
                </a:lnTo>
                <a:lnTo>
                  <a:pt x="114290" y="4510"/>
                </a:lnTo>
                <a:lnTo>
                  <a:pt x="117151" y="6798"/>
                </a:lnTo>
                <a:lnTo>
                  <a:pt x="120011" y="9275"/>
                </a:lnTo>
                <a:lnTo>
                  <a:pt x="122870" y="11879"/>
                </a:lnTo>
                <a:lnTo>
                  <a:pt x="125728" y="15520"/>
                </a:lnTo>
                <a:lnTo>
                  <a:pt x="128587" y="19853"/>
                </a:lnTo>
                <a:lnTo>
                  <a:pt x="131444" y="24646"/>
                </a:lnTo>
                <a:lnTo>
                  <a:pt x="133349" y="29746"/>
                </a:lnTo>
                <a:lnTo>
                  <a:pt x="134620" y="35052"/>
                </a:lnTo>
                <a:lnTo>
                  <a:pt x="135466" y="40494"/>
                </a:lnTo>
                <a:lnTo>
                  <a:pt x="136984" y="45074"/>
                </a:lnTo>
                <a:lnTo>
                  <a:pt x="138947" y="49080"/>
                </a:lnTo>
                <a:lnTo>
                  <a:pt x="141209" y="52704"/>
                </a:lnTo>
                <a:lnTo>
                  <a:pt x="142717" y="57024"/>
                </a:lnTo>
                <a:lnTo>
                  <a:pt x="143722" y="61809"/>
                </a:lnTo>
                <a:lnTo>
                  <a:pt x="144392" y="66905"/>
                </a:lnTo>
                <a:lnTo>
                  <a:pt x="145792" y="71254"/>
                </a:lnTo>
                <a:lnTo>
                  <a:pt x="147677" y="75106"/>
                </a:lnTo>
                <a:lnTo>
                  <a:pt x="149886" y="78627"/>
                </a:lnTo>
                <a:lnTo>
                  <a:pt x="152312" y="81926"/>
                </a:lnTo>
                <a:lnTo>
                  <a:pt x="154881" y="85078"/>
                </a:lnTo>
                <a:lnTo>
                  <a:pt x="157547" y="88132"/>
                </a:lnTo>
                <a:lnTo>
                  <a:pt x="159324" y="91121"/>
                </a:lnTo>
                <a:lnTo>
                  <a:pt x="160508" y="94066"/>
                </a:lnTo>
                <a:lnTo>
                  <a:pt x="162878" y="1028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4"/>
          <p:cNvSpPr/>
          <p:nvPr/>
        </p:nvSpPr>
        <p:spPr>
          <a:xfrm>
            <a:off x="5386387" y="3184100"/>
            <a:ext cx="108953" cy="347290"/>
          </a:xfrm>
          <a:custGeom>
            <a:avLst/>
            <a:gdLst/>
            <a:ahLst/>
            <a:cxnLst/>
            <a:rect l="0" t="0" r="0" b="0"/>
            <a:pathLst>
              <a:path w="108953" h="347290">
                <a:moveTo>
                  <a:pt x="102870" y="13442"/>
                </a:moveTo>
                <a:lnTo>
                  <a:pt x="102870" y="6061"/>
                </a:lnTo>
                <a:lnTo>
                  <a:pt x="101918" y="5664"/>
                </a:lnTo>
                <a:lnTo>
                  <a:pt x="100330" y="5399"/>
                </a:lnTo>
                <a:lnTo>
                  <a:pt x="98320" y="5222"/>
                </a:lnTo>
                <a:lnTo>
                  <a:pt x="96026" y="4153"/>
                </a:lnTo>
                <a:lnTo>
                  <a:pt x="93545" y="2487"/>
                </a:lnTo>
                <a:lnTo>
                  <a:pt x="90938" y="424"/>
                </a:lnTo>
                <a:lnTo>
                  <a:pt x="89201" y="0"/>
                </a:lnTo>
                <a:lnTo>
                  <a:pt x="88042" y="671"/>
                </a:lnTo>
                <a:lnTo>
                  <a:pt x="87269" y="2071"/>
                </a:lnTo>
                <a:lnTo>
                  <a:pt x="85803" y="3003"/>
                </a:lnTo>
                <a:lnTo>
                  <a:pt x="83872" y="3626"/>
                </a:lnTo>
                <a:lnTo>
                  <a:pt x="81632" y="4040"/>
                </a:lnTo>
                <a:lnTo>
                  <a:pt x="79186" y="5269"/>
                </a:lnTo>
                <a:lnTo>
                  <a:pt x="76603" y="7041"/>
                </a:lnTo>
                <a:lnTo>
                  <a:pt x="73929" y="9175"/>
                </a:lnTo>
                <a:lnTo>
                  <a:pt x="70241" y="11550"/>
                </a:lnTo>
                <a:lnTo>
                  <a:pt x="65877" y="14086"/>
                </a:lnTo>
                <a:lnTo>
                  <a:pt x="61063" y="16728"/>
                </a:lnTo>
                <a:lnTo>
                  <a:pt x="56901" y="19443"/>
                </a:lnTo>
                <a:lnTo>
                  <a:pt x="53174" y="22205"/>
                </a:lnTo>
                <a:lnTo>
                  <a:pt x="49737" y="24999"/>
                </a:lnTo>
                <a:lnTo>
                  <a:pt x="46493" y="28767"/>
                </a:lnTo>
                <a:lnTo>
                  <a:pt x="43378" y="33184"/>
                </a:lnTo>
                <a:lnTo>
                  <a:pt x="40348" y="38033"/>
                </a:lnTo>
                <a:lnTo>
                  <a:pt x="37376" y="43171"/>
                </a:lnTo>
                <a:lnTo>
                  <a:pt x="31534" y="53960"/>
                </a:lnTo>
                <a:lnTo>
                  <a:pt x="17159" y="82090"/>
                </a:lnTo>
                <a:lnTo>
                  <a:pt x="14296" y="87782"/>
                </a:lnTo>
                <a:lnTo>
                  <a:pt x="11116" y="96647"/>
                </a:lnTo>
                <a:lnTo>
                  <a:pt x="9703" y="104715"/>
                </a:lnTo>
                <a:lnTo>
                  <a:pt x="9075" y="114650"/>
                </a:lnTo>
                <a:lnTo>
                  <a:pt x="8796" y="122876"/>
                </a:lnTo>
                <a:lnTo>
                  <a:pt x="8722" y="126403"/>
                </a:lnTo>
                <a:lnTo>
                  <a:pt x="9624" y="129707"/>
                </a:lnTo>
                <a:lnTo>
                  <a:pt x="11179" y="132862"/>
                </a:lnTo>
                <a:lnTo>
                  <a:pt x="13167" y="135918"/>
                </a:lnTo>
                <a:lnTo>
                  <a:pt x="15446" y="137955"/>
                </a:lnTo>
                <a:lnTo>
                  <a:pt x="17917" y="139313"/>
                </a:lnTo>
                <a:lnTo>
                  <a:pt x="24176" y="141493"/>
                </a:lnTo>
                <a:lnTo>
                  <a:pt x="27573" y="141791"/>
                </a:lnTo>
                <a:lnTo>
                  <a:pt x="32257" y="141924"/>
                </a:lnTo>
                <a:lnTo>
                  <a:pt x="41278" y="142016"/>
                </a:lnTo>
                <a:lnTo>
                  <a:pt x="42758" y="141068"/>
                </a:lnTo>
                <a:lnTo>
                  <a:pt x="44698" y="139483"/>
                </a:lnTo>
                <a:lnTo>
                  <a:pt x="46944" y="137475"/>
                </a:lnTo>
                <a:lnTo>
                  <a:pt x="51979" y="132703"/>
                </a:lnTo>
                <a:lnTo>
                  <a:pt x="62973" y="121878"/>
                </a:lnTo>
                <a:lnTo>
                  <a:pt x="65794" y="118118"/>
                </a:lnTo>
                <a:lnTo>
                  <a:pt x="68628" y="113706"/>
                </a:lnTo>
                <a:lnTo>
                  <a:pt x="71469" y="108860"/>
                </a:lnTo>
                <a:lnTo>
                  <a:pt x="74316" y="105629"/>
                </a:lnTo>
                <a:lnTo>
                  <a:pt x="77167" y="103475"/>
                </a:lnTo>
                <a:lnTo>
                  <a:pt x="80020" y="102039"/>
                </a:lnTo>
                <a:lnTo>
                  <a:pt x="81922" y="99177"/>
                </a:lnTo>
                <a:lnTo>
                  <a:pt x="84034" y="90916"/>
                </a:lnTo>
                <a:lnTo>
                  <a:pt x="85503" y="80653"/>
                </a:lnTo>
                <a:lnTo>
                  <a:pt x="85681" y="70322"/>
                </a:lnTo>
                <a:lnTo>
                  <a:pt x="85712" y="61939"/>
                </a:lnTo>
                <a:lnTo>
                  <a:pt x="84764" y="60061"/>
                </a:lnTo>
                <a:lnTo>
                  <a:pt x="83179" y="58809"/>
                </a:lnTo>
                <a:lnTo>
                  <a:pt x="81170" y="57974"/>
                </a:lnTo>
                <a:lnTo>
                  <a:pt x="79831" y="56465"/>
                </a:lnTo>
                <a:lnTo>
                  <a:pt x="78938" y="54507"/>
                </a:lnTo>
                <a:lnTo>
                  <a:pt x="78343" y="52248"/>
                </a:lnTo>
                <a:lnTo>
                  <a:pt x="76994" y="50743"/>
                </a:lnTo>
                <a:lnTo>
                  <a:pt x="75142" y="49739"/>
                </a:lnTo>
                <a:lnTo>
                  <a:pt x="69876" y="48129"/>
                </a:lnTo>
                <a:lnTo>
                  <a:pt x="69444" y="48949"/>
                </a:lnTo>
                <a:lnTo>
                  <a:pt x="68694" y="55148"/>
                </a:lnTo>
                <a:lnTo>
                  <a:pt x="68614" y="60512"/>
                </a:lnTo>
                <a:lnTo>
                  <a:pt x="71135" y="68017"/>
                </a:lnTo>
                <a:lnTo>
                  <a:pt x="74478" y="77703"/>
                </a:lnTo>
                <a:lnTo>
                  <a:pt x="75964" y="88357"/>
                </a:lnTo>
                <a:lnTo>
                  <a:pt x="76624" y="96903"/>
                </a:lnTo>
                <a:lnTo>
                  <a:pt x="76917" y="105780"/>
                </a:lnTo>
                <a:lnTo>
                  <a:pt x="77122" y="138350"/>
                </a:lnTo>
                <a:lnTo>
                  <a:pt x="78084" y="144339"/>
                </a:lnTo>
                <a:lnTo>
                  <a:pt x="79679" y="150237"/>
                </a:lnTo>
                <a:lnTo>
                  <a:pt x="81694" y="156074"/>
                </a:lnTo>
                <a:lnTo>
                  <a:pt x="83038" y="161870"/>
                </a:lnTo>
                <a:lnTo>
                  <a:pt x="83934" y="167639"/>
                </a:lnTo>
                <a:lnTo>
                  <a:pt x="84530" y="173390"/>
                </a:lnTo>
                <a:lnTo>
                  <a:pt x="84929" y="179129"/>
                </a:lnTo>
                <a:lnTo>
                  <a:pt x="85194" y="184860"/>
                </a:lnTo>
                <a:lnTo>
                  <a:pt x="85371" y="190586"/>
                </a:lnTo>
                <a:lnTo>
                  <a:pt x="86442" y="196308"/>
                </a:lnTo>
                <a:lnTo>
                  <a:pt x="88108" y="202028"/>
                </a:lnTo>
                <a:lnTo>
                  <a:pt x="90171" y="207746"/>
                </a:lnTo>
                <a:lnTo>
                  <a:pt x="91546" y="213463"/>
                </a:lnTo>
                <a:lnTo>
                  <a:pt x="92464" y="219179"/>
                </a:lnTo>
                <a:lnTo>
                  <a:pt x="93075" y="224895"/>
                </a:lnTo>
                <a:lnTo>
                  <a:pt x="95387" y="230611"/>
                </a:lnTo>
                <a:lnTo>
                  <a:pt x="98834" y="236326"/>
                </a:lnTo>
                <a:lnTo>
                  <a:pt x="103037" y="242042"/>
                </a:lnTo>
                <a:lnTo>
                  <a:pt x="105839" y="246804"/>
                </a:lnTo>
                <a:lnTo>
                  <a:pt x="108952" y="254636"/>
                </a:lnTo>
                <a:lnTo>
                  <a:pt x="108830" y="259011"/>
                </a:lnTo>
                <a:lnTo>
                  <a:pt x="106154" y="268951"/>
                </a:lnTo>
                <a:lnTo>
                  <a:pt x="104107" y="274269"/>
                </a:lnTo>
                <a:lnTo>
                  <a:pt x="101790" y="279719"/>
                </a:lnTo>
                <a:lnTo>
                  <a:pt x="99292" y="285258"/>
                </a:lnTo>
                <a:lnTo>
                  <a:pt x="96517" y="293952"/>
                </a:lnTo>
                <a:lnTo>
                  <a:pt x="95778" y="297603"/>
                </a:lnTo>
                <a:lnTo>
                  <a:pt x="92415" y="304201"/>
                </a:lnTo>
                <a:lnTo>
                  <a:pt x="90186" y="307294"/>
                </a:lnTo>
                <a:lnTo>
                  <a:pt x="87746" y="311261"/>
                </a:lnTo>
                <a:lnTo>
                  <a:pt x="85167" y="315811"/>
                </a:lnTo>
                <a:lnTo>
                  <a:pt x="82496" y="320748"/>
                </a:lnTo>
                <a:lnTo>
                  <a:pt x="78810" y="324040"/>
                </a:lnTo>
                <a:lnTo>
                  <a:pt x="74447" y="326235"/>
                </a:lnTo>
                <a:lnTo>
                  <a:pt x="69634" y="327698"/>
                </a:lnTo>
                <a:lnTo>
                  <a:pt x="65473" y="329626"/>
                </a:lnTo>
                <a:lnTo>
                  <a:pt x="61746" y="331864"/>
                </a:lnTo>
                <a:lnTo>
                  <a:pt x="58309" y="334308"/>
                </a:lnTo>
                <a:lnTo>
                  <a:pt x="55065" y="336890"/>
                </a:lnTo>
                <a:lnTo>
                  <a:pt x="51950" y="339564"/>
                </a:lnTo>
                <a:lnTo>
                  <a:pt x="48921" y="342299"/>
                </a:lnTo>
                <a:lnTo>
                  <a:pt x="44997" y="344123"/>
                </a:lnTo>
                <a:lnTo>
                  <a:pt x="40475" y="345338"/>
                </a:lnTo>
                <a:lnTo>
                  <a:pt x="35556" y="346149"/>
                </a:lnTo>
                <a:lnTo>
                  <a:pt x="31324" y="346689"/>
                </a:lnTo>
                <a:lnTo>
                  <a:pt x="27550" y="347049"/>
                </a:lnTo>
                <a:lnTo>
                  <a:pt x="24082" y="347289"/>
                </a:lnTo>
                <a:lnTo>
                  <a:pt x="20817" y="346497"/>
                </a:lnTo>
                <a:lnTo>
                  <a:pt x="17688" y="345016"/>
                </a:lnTo>
                <a:lnTo>
                  <a:pt x="14650" y="343076"/>
                </a:lnTo>
                <a:lnTo>
                  <a:pt x="11671" y="341784"/>
                </a:lnTo>
                <a:lnTo>
                  <a:pt x="8734" y="340921"/>
                </a:lnTo>
                <a:lnTo>
                  <a:pt x="0" y="3391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5"/>
          <p:cNvSpPr/>
          <p:nvPr/>
        </p:nvSpPr>
        <p:spPr>
          <a:xfrm>
            <a:off x="5480684" y="3231843"/>
            <a:ext cx="162879" cy="145596"/>
          </a:xfrm>
          <a:custGeom>
            <a:avLst/>
            <a:gdLst/>
            <a:ahLst/>
            <a:cxnLst/>
            <a:rect l="0" t="0" r="0" b="0"/>
            <a:pathLst>
              <a:path w="162879" h="145596">
                <a:moveTo>
                  <a:pt x="0" y="85714"/>
                </a:moveTo>
                <a:lnTo>
                  <a:pt x="28694" y="85714"/>
                </a:lnTo>
                <a:lnTo>
                  <a:pt x="31512" y="86667"/>
                </a:lnTo>
                <a:lnTo>
                  <a:pt x="34343" y="88254"/>
                </a:lnTo>
                <a:lnTo>
                  <a:pt x="37183" y="90265"/>
                </a:lnTo>
                <a:lnTo>
                  <a:pt x="40029" y="91606"/>
                </a:lnTo>
                <a:lnTo>
                  <a:pt x="42879" y="92499"/>
                </a:lnTo>
                <a:lnTo>
                  <a:pt x="45731" y="93095"/>
                </a:lnTo>
                <a:lnTo>
                  <a:pt x="49538" y="92540"/>
                </a:lnTo>
                <a:lnTo>
                  <a:pt x="53980" y="91217"/>
                </a:lnTo>
                <a:lnTo>
                  <a:pt x="58847" y="89382"/>
                </a:lnTo>
                <a:lnTo>
                  <a:pt x="63044" y="88160"/>
                </a:lnTo>
                <a:lnTo>
                  <a:pt x="66795" y="87345"/>
                </a:lnTo>
                <a:lnTo>
                  <a:pt x="70248" y="86801"/>
                </a:lnTo>
                <a:lnTo>
                  <a:pt x="73502" y="86439"/>
                </a:lnTo>
                <a:lnTo>
                  <a:pt x="76624" y="86197"/>
                </a:lnTo>
                <a:lnTo>
                  <a:pt x="79657" y="86037"/>
                </a:lnTo>
                <a:lnTo>
                  <a:pt x="83586" y="84976"/>
                </a:lnTo>
                <a:lnTo>
                  <a:pt x="88109" y="83317"/>
                </a:lnTo>
                <a:lnTo>
                  <a:pt x="93029" y="81259"/>
                </a:lnTo>
                <a:lnTo>
                  <a:pt x="97262" y="79887"/>
                </a:lnTo>
                <a:lnTo>
                  <a:pt x="101036" y="78971"/>
                </a:lnTo>
                <a:lnTo>
                  <a:pt x="104506" y="78361"/>
                </a:lnTo>
                <a:lnTo>
                  <a:pt x="108723" y="77002"/>
                </a:lnTo>
                <a:lnTo>
                  <a:pt x="113440" y="75144"/>
                </a:lnTo>
                <a:lnTo>
                  <a:pt x="118489" y="72952"/>
                </a:lnTo>
                <a:lnTo>
                  <a:pt x="122808" y="70539"/>
                </a:lnTo>
                <a:lnTo>
                  <a:pt x="126640" y="67977"/>
                </a:lnTo>
                <a:lnTo>
                  <a:pt x="130147" y="65317"/>
                </a:lnTo>
                <a:lnTo>
                  <a:pt x="133437" y="62591"/>
                </a:lnTo>
                <a:lnTo>
                  <a:pt x="136583" y="59821"/>
                </a:lnTo>
                <a:lnTo>
                  <a:pt x="142619" y="54204"/>
                </a:lnTo>
                <a:lnTo>
                  <a:pt x="154255" y="42836"/>
                </a:lnTo>
                <a:lnTo>
                  <a:pt x="157130" y="39984"/>
                </a:lnTo>
                <a:lnTo>
                  <a:pt x="159045" y="37130"/>
                </a:lnTo>
                <a:lnTo>
                  <a:pt x="160323" y="34275"/>
                </a:lnTo>
                <a:lnTo>
                  <a:pt x="161174" y="31419"/>
                </a:lnTo>
                <a:lnTo>
                  <a:pt x="161742" y="28562"/>
                </a:lnTo>
                <a:lnTo>
                  <a:pt x="162121" y="25705"/>
                </a:lnTo>
                <a:lnTo>
                  <a:pt x="162373" y="22848"/>
                </a:lnTo>
                <a:lnTo>
                  <a:pt x="162542" y="19991"/>
                </a:lnTo>
                <a:lnTo>
                  <a:pt x="162728" y="14276"/>
                </a:lnTo>
                <a:lnTo>
                  <a:pt x="161826" y="12371"/>
                </a:lnTo>
                <a:lnTo>
                  <a:pt x="160272" y="11102"/>
                </a:lnTo>
                <a:lnTo>
                  <a:pt x="158283" y="10255"/>
                </a:lnTo>
                <a:lnTo>
                  <a:pt x="153533" y="6774"/>
                </a:lnTo>
                <a:lnTo>
                  <a:pt x="150933" y="4513"/>
                </a:lnTo>
                <a:lnTo>
                  <a:pt x="148247" y="3005"/>
                </a:lnTo>
                <a:lnTo>
                  <a:pt x="145504" y="2000"/>
                </a:lnTo>
                <a:lnTo>
                  <a:pt x="142723" y="1329"/>
                </a:lnTo>
                <a:lnTo>
                  <a:pt x="139916" y="882"/>
                </a:lnTo>
                <a:lnTo>
                  <a:pt x="137093" y="585"/>
                </a:lnTo>
                <a:lnTo>
                  <a:pt x="134258" y="386"/>
                </a:lnTo>
                <a:lnTo>
                  <a:pt x="131416" y="254"/>
                </a:lnTo>
                <a:lnTo>
                  <a:pt x="125717" y="107"/>
                </a:lnTo>
                <a:lnTo>
                  <a:pt x="104034" y="0"/>
                </a:lnTo>
                <a:lnTo>
                  <a:pt x="99836" y="948"/>
                </a:lnTo>
                <a:lnTo>
                  <a:pt x="96085" y="2534"/>
                </a:lnTo>
                <a:lnTo>
                  <a:pt x="92632" y="4543"/>
                </a:lnTo>
                <a:lnTo>
                  <a:pt x="89377" y="6835"/>
                </a:lnTo>
                <a:lnTo>
                  <a:pt x="86255" y="9315"/>
                </a:lnTo>
                <a:lnTo>
                  <a:pt x="83221" y="11922"/>
                </a:lnTo>
                <a:lnTo>
                  <a:pt x="80246" y="14612"/>
                </a:lnTo>
                <a:lnTo>
                  <a:pt x="74400" y="20141"/>
                </a:lnTo>
                <a:lnTo>
                  <a:pt x="49779" y="44531"/>
                </a:lnTo>
                <a:lnTo>
                  <a:pt x="47474" y="48733"/>
                </a:lnTo>
                <a:lnTo>
                  <a:pt x="45937" y="53440"/>
                </a:lnTo>
                <a:lnTo>
                  <a:pt x="44912" y="58483"/>
                </a:lnTo>
                <a:lnTo>
                  <a:pt x="43277" y="62798"/>
                </a:lnTo>
                <a:lnTo>
                  <a:pt x="41233" y="66626"/>
                </a:lnTo>
                <a:lnTo>
                  <a:pt x="38919" y="70131"/>
                </a:lnTo>
                <a:lnTo>
                  <a:pt x="37376" y="73421"/>
                </a:lnTo>
                <a:lnTo>
                  <a:pt x="36348" y="76566"/>
                </a:lnTo>
                <a:lnTo>
                  <a:pt x="35663" y="79615"/>
                </a:lnTo>
                <a:lnTo>
                  <a:pt x="35205" y="83553"/>
                </a:lnTo>
                <a:lnTo>
                  <a:pt x="34900" y="88083"/>
                </a:lnTo>
                <a:lnTo>
                  <a:pt x="34561" y="97245"/>
                </a:lnTo>
                <a:lnTo>
                  <a:pt x="34411" y="104491"/>
                </a:lnTo>
                <a:lnTo>
                  <a:pt x="35323" y="107757"/>
                </a:lnTo>
                <a:lnTo>
                  <a:pt x="36884" y="110887"/>
                </a:lnTo>
                <a:lnTo>
                  <a:pt x="38877" y="113926"/>
                </a:lnTo>
                <a:lnTo>
                  <a:pt x="41158" y="117857"/>
                </a:lnTo>
                <a:lnTo>
                  <a:pt x="46233" y="127305"/>
                </a:lnTo>
                <a:lnTo>
                  <a:pt x="48920" y="130586"/>
                </a:lnTo>
                <a:lnTo>
                  <a:pt x="51663" y="132774"/>
                </a:lnTo>
                <a:lnTo>
                  <a:pt x="54445" y="134232"/>
                </a:lnTo>
                <a:lnTo>
                  <a:pt x="57252" y="136157"/>
                </a:lnTo>
                <a:lnTo>
                  <a:pt x="60075" y="138393"/>
                </a:lnTo>
                <a:lnTo>
                  <a:pt x="62910" y="140836"/>
                </a:lnTo>
                <a:lnTo>
                  <a:pt x="65753" y="142464"/>
                </a:lnTo>
                <a:lnTo>
                  <a:pt x="68600" y="143550"/>
                </a:lnTo>
                <a:lnTo>
                  <a:pt x="71451" y="144274"/>
                </a:lnTo>
                <a:lnTo>
                  <a:pt x="75257" y="144757"/>
                </a:lnTo>
                <a:lnTo>
                  <a:pt x="79699" y="145078"/>
                </a:lnTo>
                <a:lnTo>
                  <a:pt x="84565" y="145293"/>
                </a:lnTo>
                <a:lnTo>
                  <a:pt x="95052" y="145531"/>
                </a:lnTo>
                <a:lnTo>
                  <a:pt x="100516" y="145595"/>
                </a:lnTo>
                <a:lnTo>
                  <a:pt x="106063" y="144684"/>
                </a:lnTo>
                <a:lnTo>
                  <a:pt x="111666" y="143125"/>
                </a:lnTo>
                <a:lnTo>
                  <a:pt x="117307" y="141133"/>
                </a:lnTo>
                <a:lnTo>
                  <a:pt x="122020" y="139805"/>
                </a:lnTo>
                <a:lnTo>
                  <a:pt x="126114" y="138920"/>
                </a:lnTo>
                <a:lnTo>
                  <a:pt x="129796" y="138329"/>
                </a:lnTo>
                <a:lnTo>
                  <a:pt x="134156" y="136983"/>
                </a:lnTo>
                <a:lnTo>
                  <a:pt x="138968" y="135134"/>
                </a:lnTo>
                <a:lnTo>
                  <a:pt x="144080" y="132948"/>
                </a:lnTo>
                <a:lnTo>
                  <a:pt x="148441" y="131491"/>
                </a:lnTo>
                <a:lnTo>
                  <a:pt x="152301" y="130519"/>
                </a:lnTo>
                <a:lnTo>
                  <a:pt x="162878" y="1285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6"/>
          <p:cNvSpPr/>
          <p:nvPr/>
        </p:nvSpPr>
        <p:spPr>
          <a:xfrm>
            <a:off x="5712142" y="3240414"/>
            <a:ext cx="188596" cy="120007"/>
          </a:xfrm>
          <a:custGeom>
            <a:avLst/>
            <a:gdLst/>
            <a:ahLst/>
            <a:cxnLst/>
            <a:rect l="0" t="0" r="0" b="0"/>
            <a:pathLst>
              <a:path w="188596" h="120007">
                <a:moveTo>
                  <a:pt x="0" y="8563"/>
                </a:moveTo>
                <a:lnTo>
                  <a:pt x="0" y="344"/>
                </a:lnTo>
                <a:lnTo>
                  <a:pt x="5891" y="60"/>
                </a:lnTo>
                <a:lnTo>
                  <a:pt x="10583" y="4"/>
                </a:lnTo>
                <a:lnTo>
                  <a:pt x="12770" y="0"/>
                </a:lnTo>
                <a:lnTo>
                  <a:pt x="14229" y="949"/>
                </a:lnTo>
                <a:lnTo>
                  <a:pt x="15201" y="2535"/>
                </a:lnTo>
                <a:lnTo>
                  <a:pt x="15849" y="4544"/>
                </a:lnTo>
                <a:lnTo>
                  <a:pt x="16281" y="6836"/>
                </a:lnTo>
                <a:lnTo>
                  <a:pt x="16569" y="9317"/>
                </a:lnTo>
                <a:lnTo>
                  <a:pt x="16761" y="11923"/>
                </a:lnTo>
                <a:lnTo>
                  <a:pt x="17841" y="14613"/>
                </a:lnTo>
                <a:lnTo>
                  <a:pt x="19515" y="17359"/>
                </a:lnTo>
                <a:lnTo>
                  <a:pt x="21582" y="20142"/>
                </a:lnTo>
                <a:lnTo>
                  <a:pt x="23914" y="22950"/>
                </a:lnTo>
                <a:lnTo>
                  <a:pt x="26420" y="25774"/>
                </a:lnTo>
                <a:lnTo>
                  <a:pt x="31744" y="31452"/>
                </a:lnTo>
                <a:lnTo>
                  <a:pt x="37286" y="37151"/>
                </a:lnTo>
                <a:lnTo>
                  <a:pt x="39145" y="40957"/>
                </a:lnTo>
                <a:lnTo>
                  <a:pt x="40385" y="45399"/>
                </a:lnTo>
                <a:lnTo>
                  <a:pt x="41211" y="50265"/>
                </a:lnTo>
                <a:lnTo>
                  <a:pt x="41761" y="54462"/>
                </a:lnTo>
                <a:lnTo>
                  <a:pt x="42128" y="58212"/>
                </a:lnTo>
                <a:lnTo>
                  <a:pt x="42373" y="61665"/>
                </a:lnTo>
                <a:lnTo>
                  <a:pt x="42536" y="64919"/>
                </a:lnTo>
                <a:lnTo>
                  <a:pt x="42859" y="76985"/>
                </a:lnTo>
                <a:lnTo>
                  <a:pt x="42862" y="77139"/>
                </a:lnTo>
                <a:lnTo>
                  <a:pt x="42862" y="65211"/>
                </a:lnTo>
                <a:lnTo>
                  <a:pt x="43815" y="62521"/>
                </a:lnTo>
                <a:lnTo>
                  <a:pt x="45403" y="59775"/>
                </a:lnTo>
                <a:lnTo>
                  <a:pt x="47413" y="56992"/>
                </a:lnTo>
                <a:lnTo>
                  <a:pt x="48754" y="54184"/>
                </a:lnTo>
                <a:lnTo>
                  <a:pt x="49648" y="51360"/>
                </a:lnTo>
                <a:lnTo>
                  <a:pt x="50244" y="48524"/>
                </a:lnTo>
                <a:lnTo>
                  <a:pt x="51593" y="45681"/>
                </a:lnTo>
                <a:lnTo>
                  <a:pt x="53446" y="42834"/>
                </a:lnTo>
                <a:lnTo>
                  <a:pt x="55633" y="39983"/>
                </a:lnTo>
                <a:lnTo>
                  <a:pt x="57091" y="37130"/>
                </a:lnTo>
                <a:lnTo>
                  <a:pt x="58063" y="34275"/>
                </a:lnTo>
                <a:lnTo>
                  <a:pt x="58711" y="31419"/>
                </a:lnTo>
                <a:lnTo>
                  <a:pt x="60096" y="28563"/>
                </a:lnTo>
                <a:lnTo>
                  <a:pt x="61972" y="25706"/>
                </a:lnTo>
                <a:lnTo>
                  <a:pt x="64174" y="22849"/>
                </a:lnTo>
                <a:lnTo>
                  <a:pt x="67548" y="19992"/>
                </a:lnTo>
                <a:lnTo>
                  <a:pt x="71702" y="17135"/>
                </a:lnTo>
                <a:lnTo>
                  <a:pt x="76377" y="14278"/>
                </a:lnTo>
                <a:lnTo>
                  <a:pt x="80445" y="12373"/>
                </a:lnTo>
                <a:lnTo>
                  <a:pt x="84110" y="11103"/>
                </a:lnTo>
                <a:lnTo>
                  <a:pt x="87506" y="10256"/>
                </a:lnTo>
                <a:lnTo>
                  <a:pt x="90722" y="9692"/>
                </a:lnTo>
                <a:lnTo>
                  <a:pt x="93819" y="9316"/>
                </a:lnTo>
                <a:lnTo>
                  <a:pt x="96836" y="9065"/>
                </a:lnTo>
                <a:lnTo>
                  <a:pt x="102728" y="8786"/>
                </a:lnTo>
                <a:lnTo>
                  <a:pt x="111400" y="8629"/>
                </a:lnTo>
                <a:lnTo>
                  <a:pt x="114272" y="8607"/>
                </a:lnTo>
                <a:lnTo>
                  <a:pt x="117139" y="9545"/>
                </a:lnTo>
                <a:lnTo>
                  <a:pt x="122864" y="13127"/>
                </a:lnTo>
                <a:lnTo>
                  <a:pt x="125724" y="15416"/>
                </a:lnTo>
                <a:lnTo>
                  <a:pt x="128584" y="17894"/>
                </a:lnTo>
                <a:lnTo>
                  <a:pt x="131443" y="20498"/>
                </a:lnTo>
                <a:lnTo>
                  <a:pt x="137159" y="25933"/>
                </a:lnTo>
                <a:lnTo>
                  <a:pt x="148590" y="37182"/>
                </a:lnTo>
                <a:lnTo>
                  <a:pt x="150495" y="40025"/>
                </a:lnTo>
                <a:lnTo>
                  <a:pt x="151765" y="42873"/>
                </a:lnTo>
                <a:lnTo>
                  <a:pt x="152612" y="45724"/>
                </a:lnTo>
                <a:lnTo>
                  <a:pt x="154128" y="48577"/>
                </a:lnTo>
                <a:lnTo>
                  <a:pt x="156092" y="51431"/>
                </a:lnTo>
                <a:lnTo>
                  <a:pt x="158354" y="54287"/>
                </a:lnTo>
                <a:lnTo>
                  <a:pt x="159862" y="58096"/>
                </a:lnTo>
                <a:lnTo>
                  <a:pt x="160867" y="62540"/>
                </a:lnTo>
                <a:lnTo>
                  <a:pt x="161537" y="67408"/>
                </a:lnTo>
                <a:lnTo>
                  <a:pt x="162936" y="71605"/>
                </a:lnTo>
                <a:lnTo>
                  <a:pt x="164822" y="75356"/>
                </a:lnTo>
                <a:lnTo>
                  <a:pt x="167031" y="78809"/>
                </a:lnTo>
                <a:lnTo>
                  <a:pt x="168504" y="82064"/>
                </a:lnTo>
                <a:lnTo>
                  <a:pt x="169486" y="85186"/>
                </a:lnTo>
                <a:lnTo>
                  <a:pt x="171062" y="92490"/>
                </a:lnTo>
                <a:lnTo>
                  <a:pt x="171278" y="96029"/>
                </a:lnTo>
                <a:lnTo>
                  <a:pt x="171374" y="100777"/>
                </a:lnTo>
                <a:lnTo>
                  <a:pt x="171416" y="106062"/>
                </a:lnTo>
                <a:lnTo>
                  <a:pt x="172380" y="107852"/>
                </a:lnTo>
                <a:lnTo>
                  <a:pt x="173975" y="109046"/>
                </a:lnTo>
                <a:lnTo>
                  <a:pt x="175991" y="109842"/>
                </a:lnTo>
                <a:lnTo>
                  <a:pt x="177335" y="111325"/>
                </a:lnTo>
                <a:lnTo>
                  <a:pt x="178231" y="113266"/>
                </a:lnTo>
                <a:lnTo>
                  <a:pt x="178828" y="115512"/>
                </a:lnTo>
                <a:lnTo>
                  <a:pt x="180178" y="117010"/>
                </a:lnTo>
                <a:lnTo>
                  <a:pt x="182032" y="118009"/>
                </a:lnTo>
                <a:lnTo>
                  <a:pt x="188595" y="1200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7"/>
          <p:cNvSpPr/>
          <p:nvPr/>
        </p:nvSpPr>
        <p:spPr>
          <a:xfrm>
            <a:off x="5977890" y="3128962"/>
            <a:ext cx="67357" cy="272863"/>
          </a:xfrm>
          <a:custGeom>
            <a:avLst/>
            <a:gdLst/>
            <a:ahLst/>
            <a:cxnLst/>
            <a:rect l="0" t="0" r="0" b="0"/>
            <a:pathLst>
              <a:path w="67357" h="272863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9683"/>
                </a:lnTo>
                <a:lnTo>
                  <a:pt x="7381" y="17321"/>
                </a:lnTo>
                <a:lnTo>
                  <a:pt x="8043" y="24526"/>
                </a:lnTo>
                <a:lnTo>
                  <a:pt x="8336" y="31855"/>
                </a:lnTo>
                <a:lnTo>
                  <a:pt x="8467" y="41463"/>
                </a:lnTo>
                <a:lnTo>
                  <a:pt x="9455" y="46692"/>
                </a:lnTo>
                <a:lnTo>
                  <a:pt x="11066" y="52083"/>
                </a:lnTo>
                <a:lnTo>
                  <a:pt x="13092" y="57582"/>
                </a:lnTo>
                <a:lnTo>
                  <a:pt x="15395" y="63153"/>
                </a:lnTo>
                <a:lnTo>
                  <a:pt x="17883" y="68772"/>
                </a:lnTo>
                <a:lnTo>
                  <a:pt x="20495" y="74423"/>
                </a:lnTo>
                <a:lnTo>
                  <a:pt x="22236" y="81048"/>
                </a:lnTo>
                <a:lnTo>
                  <a:pt x="23396" y="88322"/>
                </a:lnTo>
                <a:lnTo>
                  <a:pt x="24170" y="96029"/>
                </a:lnTo>
                <a:lnTo>
                  <a:pt x="25638" y="103072"/>
                </a:lnTo>
                <a:lnTo>
                  <a:pt x="27569" y="109672"/>
                </a:lnTo>
                <a:lnTo>
                  <a:pt x="29809" y="115977"/>
                </a:lnTo>
                <a:lnTo>
                  <a:pt x="31303" y="122086"/>
                </a:lnTo>
                <a:lnTo>
                  <a:pt x="32298" y="128063"/>
                </a:lnTo>
                <a:lnTo>
                  <a:pt x="32962" y="133953"/>
                </a:lnTo>
                <a:lnTo>
                  <a:pt x="34357" y="140737"/>
                </a:lnTo>
                <a:lnTo>
                  <a:pt x="36240" y="148117"/>
                </a:lnTo>
                <a:lnTo>
                  <a:pt x="38447" y="155895"/>
                </a:lnTo>
                <a:lnTo>
                  <a:pt x="40871" y="162985"/>
                </a:lnTo>
                <a:lnTo>
                  <a:pt x="43440" y="169617"/>
                </a:lnTo>
                <a:lnTo>
                  <a:pt x="46105" y="175943"/>
                </a:lnTo>
                <a:lnTo>
                  <a:pt x="47881" y="182065"/>
                </a:lnTo>
                <a:lnTo>
                  <a:pt x="49066" y="188052"/>
                </a:lnTo>
                <a:lnTo>
                  <a:pt x="49856" y="193948"/>
                </a:lnTo>
                <a:lnTo>
                  <a:pt x="50382" y="199784"/>
                </a:lnTo>
                <a:lnTo>
                  <a:pt x="50733" y="205579"/>
                </a:lnTo>
                <a:lnTo>
                  <a:pt x="50967" y="211348"/>
                </a:lnTo>
                <a:lnTo>
                  <a:pt x="52075" y="217098"/>
                </a:lnTo>
                <a:lnTo>
                  <a:pt x="53767" y="222838"/>
                </a:lnTo>
                <a:lnTo>
                  <a:pt x="55847" y="228568"/>
                </a:lnTo>
                <a:lnTo>
                  <a:pt x="57233" y="233342"/>
                </a:lnTo>
                <a:lnTo>
                  <a:pt x="58774" y="241185"/>
                </a:lnTo>
                <a:lnTo>
                  <a:pt x="59185" y="245563"/>
                </a:lnTo>
                <a:lnTo>
                  <a:pt x="59459" y="250386"/>
                </a:lnTo>
                <a:lnTo>
                  <a:pt x="59642" y="255506"/>
                </a:lnTo>
                <a:lnTo>
                  <a:pt x="60716" y="258920"/>
                </a:lnTo>
                <a:lnTo>
                  <a:pt x="62385" y="261196"/>
                </a:lnTo>
                <a:lnTo>
                  <a:pt x="64450" y="262713"/>
                </a:lnTo>
                <a:lnTo>
                  <a:pt x="65826" y="264677"/>
                </a:lnTo>
                <a:lnTo>
                  <a:pt x="67356" y="269399"/>
                </a:lnTo>
                <a:lnTo>
                  <a:pt x="66811" y="271039"/>
                </a:lnTo>
                <a:lnTo>
                  <a:pt x="65496" y="272133"/>
                </a:lnTo>
                <a:lnTo>
                  <a:pt x="63666" y="272862"/>
                </a:lnTo>
                <a:lnTo>
                  <a:pt x="62446" y="272396"/>
                </a:lnTo>
                <a:lnTo>
                  <a:pt x="61633" y="271132"/>
                </a:lnTo>
                <a:lnTo>
                  <a:pt x="60007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8"/>
          <p:cNvSpPr/>
          <p:nvPr/>
        </p:nvSpPr>
        <p:spPr>
          <a:xfrm>
            <a:off x="5926454" y="3206114"/>
            <a:ext cx="274322" cy="25719"/>
          </a:xfrm>
          <a:custGeom>
            <a:avLst/>
            <a:gdLst/>
            <a:ahLst/>
            <a:cxnLst/>
            <a:rect l="0" t="0" r="0" b="0"/>
            <a:pathLst>
              <a:path w="274322" h="25719">
                <a:moveTo>
                  <a:pt x="0" y="25718"/>
                </a:moveTo>
                <a:lnTo>
                  <a:pt x="61863" y="25718"/>
                </a:lnTo>
                <a:lnTo>
                  <a:pt x="68864" y="24766"/>
                </a:lnTo>
                <a:lnTo>
                  <a:pt x="75437" y="23178"/>
                </a:lnTo>
                <a:lnTo>
                  <a:pt x="81725" y="21167"/>
                </a:lnTo>
                <a:lnTo>
                  <a:pt x="88773" y="19827"/>
                </a:lnTo>
                <a:lnTo>
                  <a:pt x="96330" y="18933"/>
                </a:lnTo>
                <a:lnTo>
                  <a:pt x="104225" y="18337"/>
                </a:lnTo>
                <a:lnTo>
                  <a:pt x="111394" y="17940"/>
                </a:lnTo>
                <a:lnTo>
                  <a:pt x="124438" y="17498"/>
                </a:lnTo>
                <a:lnTo>
                  <a:pt x="131537" y="16429"/>
                </a:lnTo>
                <a:lnTo>
                  <a:pt x="139126" y="14763"/>
                </a:lnTo>
                <a:lnTo>
                  <a:pt x="147044" y="12699"/>
                </a:lnTo>
                <a:lnTo>
                  <a:pt x="154227" y="11324"/>
                </a:lnTo>
                <a:lnTo>
                  <a:pt x="160920" y="10407"/>
                </a:lnTo>
                <a:lnTo>
                  <a:pt x="167288" y="9796"/>
                </a:lnTo>
                <a:lnTo>
                  <a:pt x="174391" y="9388"/>
                </a:lnTo>
                <a:lnTo>
                  <a:pt x="189902" y="8935"/>
                </a:lnTo>
                <a:lnTo>
                  <a:pt x="197086" y="7862"/>
                </a:lnTo>
                <a:lnTo>
                  <a:pt x="203781" y="6194"/>
                </a:lnTo>
                <a:lnTo>
                  <a:pt x="210149" y="4130"/>
                </a:lnTo>
                <a:lnTo>
                  <a:pt x="215347" y="2753"/>
                </a:lnTo>
                <a:lnTo>
                  <a:pt x="219765" y="1836"/>
                </a:lnTo>
                <a:lnTo>
                  <a:pt x="223662" y="1224"/>
                </a:lnTo>
                <a:lnTo>
                  <a:pt x="228166" y="816"/>
                </a:lnTo>
                <a:lnTo>
                  <a:pt x="233073" y="544"/>
                </a:lnTo>
                <a:lnTo>
                  <a:pt x="242653" y="242"/>
                </a:lnTo>
                <a:lnTo>
                  <a:pt x="254354" y="72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9"/>
          <p:cNvSpPr/>
          <p:nvPr/>
        </p:nvSpPr>
        <p:spPr>
          <a:xfrm>
            <a:off x="4692059" y="3498933"/>
            <a:ext cx="265704" cy="272818"/>
          </a:xfrm>
          <a:custGeom>
            <a:avLst/>
            <a:gdLst/>
            <a:ahLst/>
            <a:cxnLst/>
            <a:rect l="0" t="0" r="0" b="0"/>
            <a:pathLst>
              <a:path w="265704" h="272818">
                <a:moveTo>
                  <a:pt x="145688" y="135807"/>
                </a:moveTo>
                <a:lnTo>
                  <a:pt x="145688" y="128426"/>
                </a:lnTo>
                <a:lnTo>
                  <a:pt x="139796" y="120625"/>
                </a:lnTo>
                <a:lnTo>
                  <a:pt x="136957" y="112682"/>
                </a:lnTo>
                <a:lnTo>
                  <a:pt x="132918" y="107114"/>
                </a:lnTo>
                <a:lnTo>
                  <a:pt x="130507" y="105248"/>
                </a:lnTo>
                <a:lnTo>
                  <a:pt x="127947" y="104004"/>
                </a:lnTo>
                <a:lnTo>
                  <a:pt x="122563" y="102622"/>
                </a:lnTo>
                <a:lnTo>
                  <a:pt x="116995" y="102008"/>
                </a:lnTo>
                <a:lnTo>
                  <a:pt x="111346" y="101735"/>
                </a:lnTo>
                <a:lnTo>
                  <a:pt x="108506" y="101662"/>
                </a:lnTo>
                <a:lnTo>
                  <a:pt x="100270" y="104121"/>
                </a:lnTo>
                <a:lnTo>
                  <a:pt x="95407" y="106110"/>
                </a:lnTo>
                <a:lnTo>
                  <a:pt x="87463" y="108321"/>
                </a:lnTo>
                <a:lnTo>
                  <a:pt x="79806" y="110256"/>
                </a:lnTo>
                <a:lnTo>
                  <a:pt x="75096" y="112105"/>
                </a:lnTo>
                <a:lnTo>
                  <a:pt x="70052" y="114291"/>
                </a:lnTo>
                <a:lnTo>
                  <a:pt x="61907" y="119259"/>
                </a:lnTo>
                <a:lnTo>
                  <a:pt x="54159" y="124642"/>
                </a:lnTo>
                <a:lnTo>
                  <a:pt x="49427" y="127411"/>
                </a:lnTo>
                <a:lnTo>
                  <a:pt x="44366" y="130210"/>
                </a:lnTo>
                <a:lnTo>
                  <a:pt x="36203" y="135859"/>
                </a:lnTo>
                <a:lnTo>
                  <a:pt x="32694" y="138699"/>
                </a:lnTo>
                <a:lnTo>
                  <a:pt x="26253" y="146935"/>
                </a:lnTo>
                <a:lnTo>
                  <a:pt x="23202" y="151798"/>
                </a:lnTo>
                <a:lnTo>
                  <a:pt x="17272" y="159742"/>
                </a:lnTo>
                <a:lnTo>
                  <a:pt x="11462" y="167399"/>
                </a:lnTo>
                <a:lnTo>
                  <a:pt x="8579" y="172108"/>
                </a:lnTo>
                <a:lnTo>
                  <a:pt x="5705" y="177153"/>
                </a:lnTo>
                <a:lnTo>
                  <a:pt x="3788" y="182420"/>
                </a:lnTo>
                <a:lnTo>
                  <a:pt x="2511" y="187838"/>
                </a:lnTo>
                <a:lnTo>
                  <a:pt x="1659" y="193354"/>
                </a:lnTo>
                <a:lnTo>
                  <a:pt x="1091" y="198937"/>
                </a:lnTo>
                <a:lnTo>
                  <a:pt x="713" y="204563"/>
                </a:lnTo>
                <a:lnTo>
                  <a:pt x="460" y="210220"/>
                </a:lnTo>
                <a:lnTo>
                  <a:pt x="180" y="221584"/>
                </a:lnTo>
                <a:lnTo>
                  <a:pt x="0" y="239851"/>
                </a:lnTo>
                <a:lnTo>
                  <a:pt x="937" y="243270"/>
                </a:lnTo>
                <a:lnTo>
                  <a:pt x="4520" y="249608"/>
                </a:lnTo>
                <a:lnTo>
                  <a:pt x="6746" y="255600"/>
                </a:lnTo>
                <a:lnTo>
                  <a:pt x="7340" y="258531"/>
                </a:lnTo>
                <a:lnTo>
                  <a:pt x="10540" y="264328"/>
                </a:lnTo>
                <a:lnTo>
                  <a:pt x="12727" y="267208"/>
                </a:lnTo>
                <a:lnTo>
                  <a:pt x="15137" y="269128"/>
                </a:lnTo>
                <a:lnTo>
                  <a:pt x="17697" y="270407"/>
                </a:lnTo>
                <a:lnTo>
                  <a:pt x="23080" y="271829"/>
                </a:lnTo>
                <a:lnTo>
                  <a:pt x="28648" y="272461"/>
                </a:lnTo>
                <a:lnTo>
                  <a:pt x="34298" y="272742"/>
                </a:lnTo>
                <a:lnTo>
                  <a:pt x="37138" y="272817"/>
                </a:lnTo>
                <a:lnTo>
                  <a:pt x="39984" y="271914"/>
                </a:lnTo>
                <a:lnTo>
                  <a:pt x="45686" y="268371"/>
                </a:lnTo>
                <a:lnTo>
                  <a:pt x="51395" y="263622"/>
                </a:lnTo>
                <a:lnTo>
                  <a:pt x="54251" y="261021"/>
                </a:lnTo>
                <a:lnTo>
                  <a:pt x="59964" y="253053"/>
                </a:lnTo>
                <a:lnTo>
                  <a:pt x="62821" y="248261"/>
                </a:lnTo>
                <a:lnTo>
                  <a:pt x="66631" y="243161"/>
                </a:lnTo>
                <a:lnTo>
                  <a:pt x="71076" y="237856"/>
                </a:lnTo>
                <a:lnTo>
                  <a:pt x="75944" y="232415"/>
                </a:lnTo>
                <a:lnTo>
                  <a:pt x="80142" y="226882"/>
                </a:lnTo>
                <a:lnTo>
                  <a:pt x="83893" y="221289"/>
                </a:lnTo>
                <a:lnTo>
                  <a:pt x="87346" y="215655"/>
                </a:lnTo>
                <a:lnTo>
                  <a:pt x="90601" y="209041"/>
                </a:lnTo>
                <a:lnTo>
                  <a:pt x="93724" y="201775"/>
                </a:lnTo>
                <a:lnTo>
                  <a:pt x="96757" y="194073"/>
                </a:lnTo>
                <a:lnTo>
                  <a:pt x="99733" y="187033"/>
                </a:lnTo>
                <a:lnTo>
                  <a:pt x="105579" y="174132"/>
                </a:lnTo>
                <a:lnTo>
                  <a:pt x="109423" y="167071"/>
                </a:lnTo>
                <a:lnTo>
                  <a:pt x="113892" y="159508"/>
                </a:lnTo>
                <a:lnTo>
                  <a:pt x="118776" y="151607"/>
                </a:lnTo>
                <a:lnTo>
                  <a:pt x="122984" y="144435"/>
                </a:lnTo>
                <a:lnTo>
                  <a:pt x="126742" y="137749"/>
                </a:lnTo>
                <a:lnTo>
                  <a:pt x="130200" y="131387"/>
                </a:lnTo>
                <a:lnTo>
                  <a:pt x="132505" y="124287"/>
                </a:lnTo>
                <a:lnTo>
                  <a:pt x="134042" y="116697"/>
                </a:lnTo>
                <a:lnTo>
                  <a:pt x="135066" y="108780"/>
                </a:lnTo>
                <a:lnTo>
                  <a:pt x="135749" y="101596"/>
                </a:lnTo>
                <a:lnTo>
                  <a:pt x="136205" y="94902"/>
                </a:lnTo>
                <a:lnTo>
                  <a:pt x="136509" y="88534"/>
                </a:lnTo>
                <a:lnTo>
                  <a:pt x="136845" y="76379"/>
                </a:lnTo>
                <a:lnTo>
                  <a:pt x="137062" y="53054"/>
                </a:lnTo>
                <a:lnTo>
                  <a:pt x="136128" y="47300"/>
                </a:lnTo>
                <a:lnTo>
                  <a:pt x="134552" y="41560"/>
                </a:lnTo>
                <a:lnTo>
                  <a:pt x="132549" y="35828"/>
                </a:lnTo>
                <a:lnTo>
                  <a:pt x="130261" y="31054"/>
                </a:lnTo>
                <a:lnTo>
                  <a:pt x="125179" y="23210"/>
                </a:lnTo>
                <a:lnTo>
                  <a:pt x="119746" y="16549"/>
                </a:lnTo>
                <a:lnTo>
                  <a:pt x="113047" y="9062"/>
                </a:lnTo>
                <a:lnTo>
                  <a:pt x="104830" y="677"/>
                </a:lnTo>
                <a:lnTo>
                  <a:pt x="104162" y="0"/>
                </a:lnTo>
                <a:lnTo>
                  <a:pt x="103716" y="501"/>
                </a:lnTo>
                <a:lnTo>
                  <a:pt x="102943" y="6146"/>
                </a:lnTo>
                <a:lnTo>
                  <a:pt x="102860" y="11452"/>
                </a:lnTo>
                <a:lnTo>
                  <a:pt x="102827" y="55981"/>
                </a:lnTo>
                <a:lnTo>
                  <a:pt x="103779" y="61634"/>
                </a:lnTo>
                <a:lnTo>
                  <a:pt x="105366" y="67309"/>
                </a:lnTo>
                <a:lnTo>
                  <a:pt x="107377" y="72997"/>
                </a:lnTo>
                <a:lnTo>
                  <a:pt x="108717" y="79645"/>
                </a:lnTo>
                <a:lnTo>
                  <a:pt x="109611" y="86936"/>
                </a:lnTo>
                <a:lnTo>
                  <a:pt x="110207" y="94654"/>
                </a:lnTo>
                <a:lnTo>
                  <a:pt x="110604" y="102656"/>
                </a:lnTo>
                <a:lnTo>
                  <a:pt x="111045" y="119168"/>
                </a:lnTo>
                <a:lnTo>
                  <a:pt x="112115" y="126619"/>
                </a:lnTo>
                <a:lnTo>
                  <a:pt x="113781" y="133492"/>
                </a:lnTo>
                <a:lnTo>
                  <a:pt x="115844" y="139978"/>
                </a:lnTo>
                <a:lnTo>
                  <a:pt x="118172" y="146208"/>
                </a:lnTo>
                <a:lnTo>
                  <a:pt x="120677" y="152266"/>
                </a:lnTo>
                <a:lnTo>
                  <a:pt x="123299" y="158209"/>
                </a:lnTo>
                <a:lnTo>
                  <a:pt x="128752" y="169893"/>
                </a:lnTo>
                <a:lnTo>
                  <a:pt x="140014" y="192916"/>
                </a:lnTo>
                <a:lnTo>
                  <a:pt x="143811" y="197692"/>
                </a:lnTo>
                <a:lnTo>
                  <a:pt x="148247" y="201829"/>
                </a:lnTo>
                <a:lnTo>
                  <a:pt x="153109" y="205539"/>
                </a:lnTo>
                <a:lnTo>
                  <a:pt x="161051" y="212201"/>
                </a:lnTo>
                <a:lnTo>
                  <a:pt x="168709" y="218337"/>
                </a:lnTo>
                <a:lnTo>
                  <a:pt x="173418" y="221307"/>
                </a:lnTo>
                <a:lnTo>
                  <a:pt x="178462" y="224239"/>
                </a:lnTo>
                <a:lnTo>
                  <a:pt x="186607" y="230038"/>
                </a:lnTo>
                <a:lnTo>
                  <a:pt x="190112" y="232917"/>
                </a:lnTo>
                <a:lnTo>
                  <a:pt x="196548" y="236117"/>
                </a:lnTo>
                <a:lnTo>
                  <a:pt x="203535" y="237539"/>
                </a:lnTo>
                <a:lnTo>
                  <a:pt x="208065" y="237918"/>
                </a:lnTo>
                <a:lnTo>
                  <a:pt x="217226" y="238340"/>
                </a:lnTo>
                <a:lnTo>
                  <a:pt x="224473" y="238527"/>
                </a:lnTo>
                <a:lnTo>
                  <a:pt x="233907" y="238632"/>
                </a:lnTo>
                <a:lnTo>
                  <a:pt x="236886" y="237695"/>
                </a:lnTo>
                <a:lnTo>
                  <a:pt x="242735" y="234113"/>
                </a:lnTo>
                <a:lnTo>
                  <a:pt x="248510" y="229346"/>
                </a:lnTo>
                <a:lnTo>
                  <a:pt x="254252" y="224052"/>
                </a:lnTo>
                <a:lnTo>
                  <a:pt x="265703" y="2129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0"/>
          <p:cNvSpPr/>
          <p:nvPr/>
        </p:nvSpPr>
        <p:spPr>
          <a:xfrm>
            <a:off x="4992052" y="3574741"/>
            <a:ext cx="60008" cy="145725"/>
          </a:xfrm>
          <a:custGeom>
            <a:avLst/>
            <a:gdLst/>
            <a:ahLst/>
            <a:cxnLst/>
            <a:rect l="0" t="0" r="0" b="0"/>
            <a:pathLst>
              <a:path w="60008" h="145725">
                <a:moveTo>
                  <a:pt x="0" y="8563"/>
                </a:moveTo>
                <a:lnTo>
                  <a:pt x="0" y="0"/>
                </a:lnTo>
                <a:lnTo>
                  <a:pt x="0" y="33161"/>
                </a:lnTo>
                <a:lnTo>
                  <a:pt x="953" y="37345"/>
                </a:lnTo>
                <a:lnTo>
                  <a:pt x="2540" y="41086"/>
                </a:lnTo>
                <a:lnTo>
                  <a:pt x="4551" y="44533"/>
                </a:lnTo>
                <a:lnTo>
                  <a:pt x="5892" y="48735"/>
                </a:lnTo>
                <a:lnTo>
                  <a:pt x="6785" y="53442"/>
                </a:lnTo>
                <a:lnTo>
                  <a:pt x="7381" y="58485"/>
                </a:lnTo>
                <a:lnTo>
                  <a:pt x="7778" y="63752"/>
                </a:lnTo>
                <a:lnTo>
                  <a:pt x="8043" y="69169"/>
                </a:lnTo>
                <a:lnTo>
                  <a:pt x="8337" y="80267"/>
                </a:lnTo>
                <a:lnTo>
                  <a:pt x="8541" y="104060"/>
                </a:lnTo>
                <a:lnTo>
                  <a:pt x="9504" y="108423"/>
                </a:lnTo>
                <a:lnTo>
                  <a:pt x="11099" y="113236"/>
                </a:lnTo>
                <a:lnTo>
                  <a:pt x="13114" y="118351"/>
                </a:lnTo>
                <a:lnTo>
                  <a:pt x="15410" y="122712"/>
                </a:lnTo>
                <a:lnTo>
                  <a:pt x="17894" y="126573"/>
                </a:lnTo>
                <a:lnTo>
                  <a:pt x="20502" y="130099"/>
                </a:lnTo>
                <a:lnTo>
                  <a:pt x="23193" y="132450"/>
                </a:lnTo>
                <a:lnTo>
                  <a:pt x="25939" y="134017"/>
                </a:lnTo>
                <a:lnTo>
                  <a:pt x="28723" y="135062"/>
                </a:lnTo>
                <a:lnTo>
                  <a:pt x="32484" y="136711"/>
                </a:lnTo>
                <a:lnTo>
                  <a:pt x="41742" y="141083"/>
                </a:lnTo>
                <a:lnTo>
                  <a:pt x="45926" y="142630"/>
                </a:lnTo>
                <a:lnTo>
                  <a:pt x="49667" y="143661"/>
                </a:lnTo>
                <a:lnTo>
                  <a:pt x="60007" y="1457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1"/>
          <p:cNvSpPr/>
          <p:nvPr/>
        </p:nvSpPr>
        <p:spPr>
          <a:xfrm>
            <a:off x="5146400" y="3463440"/>
            <a:ext cx="788272" cy="256511"/>
          </a:xfrm>
          <a:custGeom>
            <a:avLst/>
            <a:gdLst/>
            <a:ahLst/>
            <a:cxnLst/>
            <a:rect l="0" t="0" r="0" b="0"/>
            <a:pathLst>
              <a:path w="788272" h="256511">
                <a:moveTo>
                  <a:pt x="77109" y="128437"/>
                </a:moveTo>
                <a:lnTo>
                  <a:pt x="72559" y="128437"/>
                </a:lnTo>
                <a:lnTo>
                  <a:pt x="71218" y="127485"/>
                </a:lnTo>
                <a:lnTo>
                  <a:pt x="70324" y="125897"/>
                </a:lnTo>
                <a:lnTo>
                  <a:pt x="68890" y="121056"/>
                </a:lnTo>
                <a:lnTo>
                  <a:pt x="68642" y="115667"/>
                </a:lnTo>
                <a:lnTo>
                  <a:pt x="67654" y="113256"/>
                </a:lnTo>
                <a:lnTo>
                  <a:pt x="62666" y="106265"/>
                </a:lnTo>
                <a:lnTo>
                  <a:pt x="61165" y="104295"/>
                </a:lnTo>
                <a:lnTo>
                  <a:pt x="59813" y="103770"/>
                </a:lnTo>
                <a:lnTo>
                  <a:pt x="50798" y="102927"/>
                </a:lnTo>
                <a:lnTo>
                  <a:pt x="48138" y="102858"/>
                </a:lnTo>
                <a:lnTo>
                  <a:pt x="45413" y="103765"/>
                </a:lnTo>
                <a:lnTo>
                  <a:pt x="37027" y="108638"/>
                </a:lnTo>
                <a:lnTo>
                  <a:pt x="31355" y="110113"/>
                </a:lnTo>
                <a:lnTo>
                  <a:pt x="29461" y="111458"/>
                </a:lnTo>
                <a:lnTo>
                  <a:pt x="28199" y="113308"/>
                </a:lnTo>
                <a:lnTo>
                  <a:pt x="25844" y="118856"/>
                </a:lnTo>
                <a:lnTo>
                  <a:pt x="21622" y="127671"/>
                </a:lnTo>
                <a:lnTo>
                  <a:pt x="16571" y="135399"/>
                </a:lnTo>
                <a:lnTo>
                  <a:pt x="11151" y="142961"/>
                </a:lnTo>
                <a:lnTo>
                  <a:pt x="8372" y="147645"/>
                </a:lnTo>
                <a:lnTo>
                  <a:pt x="5567" y="152672"/>
                </a:lnTo>
                <a:lnTo>
                  <a:pt x="3697" y="157929"/>
                </a:lnTo>
                <a:lnTo>
                  <a:pt x="2451" y="163339"/>
                </a:lnTo>
                <a:lnTo>
                  <a:pt x="1619" y="168849"/>
                </a:lnTo>
                <a:lnTo>
                  <a:pt x="1065" y="174429"/>
                </a:lnTo>
                <a:lnTo>
                  <a:pt x="696" y="180053"/>
                </a:lnTo>
                <a:lnTo>
                  <a:pt x="450" y="185708"/>
                </a:lnTo>
                <a:lnTo>
                  <a:pt x="176" y="197071"/>
                </a:lnTo>
                <a:lnTo>
                  <a:pt x="0" y="219888"/>
                </a:lnTo>
                <a:lnTo>
                  <a:pt x="938" y="224647"/>
                </a:lnTo>
                <a:lnTo>
                  <a:pt x="5857" y="235895"/>
                </a:lnTo>
                <a:lnTo>
                  <a:pt x="7342" y="242236"/>
                </a:lnTo>
                <a:lnTo>
                  <a:pt x="10542" y="248230"/>
                </a:lnTo>
                <a:lnTo>
                  <a:pt x="12728" y="251161"/>
                </a:lnTo>
                <a:lnTo>
                  <a:pt x="15139" y="253116"/>
                </a:lnTo>
                <a:lnTo>
                  <a:pt x="17699" y="254419"/>
                </a:lnTo>
                <a:lnTo>
                  <a:pt x="23082" y="255867"/>
                </a:lnTo>
                <a:lnTo>
                  <a:pt x="28650" y="256510"/>
                </a:lnTo>
                <a:lnTo>
                  <a:pt x="31468" y="255729"/>
                </a:lnTo>
                <a:lnTo>
                  <a:pt x="39985" y="251032"/>
                </a:lnTo>
                <a:lnTo>
                  <a:pt x="48541" y="248264"/>
                </a:lnTo>
                <a:lnTo>
                  <a:pt x="54253" y="244241"/>
                </a:lnTo>
                <a:lnTo>
                  <a:pt x="59966" y="236738"/>
                </a:lnTo>
                <a:lnTo>
                  <a:pt x="62823" y="232070"/>
                </a:lnTo>
                <a:lnTo>
                  <a:pt x="64728" y="227053"/>
                </a:lnTo>
                <a:lnTo>
                  <a:pt x="65997" y="221804"/>
                </a:lnTo>
                <a:lnTo>
                  <a:pt x="66844" y="216399"/>
                </a:lnTo>
                <a:lnTo>
                  <a:pt x="68361" y="210891"/>
                </a:lnTo>
                <a:lnTo>
                  <a:pt x="70325" y="205314"/>
                </a:lnTo>
                <a:lnTo>
                  <a:pt x="72586" y="199691"/>
                </a:lnTo>
                <a:lnTo>
                  <a:pt x="74094" y="194990"/>
                </a:lnTo>
                <a:lnTo>
                  <a:pt x="75770" y="187226"/>
                </a:lnTo>
                <a:lnTo>
                  <a:pt x="77169" y="182869"/>
                </a:lnTo>
                <a:lnTo>
                  <a:pt x="79054" y="178060"/>
                </a:lnTo>
                <a:lnTo>
                  <a:pt x="81263" y="172949"/>
                </a:lnTo>
                <a:lnTo>
                  <a:pt x="82736" y="167637"/>
                </a:lnTo>
                <a:lnTo>
                  <a:pt x="83718" y="162191"/>
                </a:lnTo>
                <a:lnTo>
                  <a:pt x="84373" y="156654"/>
                </a:lnTo>
                <a:lnTo>
                  <a:pt x="84809" y="152011"/>
                </a:lnTo>
                <a:lnTo>
                  <a:pt x="85294" y="144312"/>
                </a:lnTo>
                <a:lnTo>
                  <a:pt x="85510" y="137715"/>
                </a:lnTo>
                <a:lnTo>
                  <a:pt x="85679" y="120379"/>
                </a:lnTo>
                <a:lnTo>
                  <a:pt x="85681" y="124568"/>
                </a:lnTo>
                <a:lnTo>
                  <a:pt x="84729" y="126810"/>
                </a:lnTo>
                <a:lnTo>
                  <a:pt x="81131" y="131842"/>
                </a:lnTo>
                <a:lnTo>
                  <a:pt x="79791" y="135469"/>
                </a:lnTo>
                <a:lnTo>
                  <a:pt x="78897" y="139793"/>
                </a:lnTo>
                <a:lnTo>
                  <a:pt x="78301" y="144580"/>
                </a:lnTo>
                <a:lnTo>
                  <a:pt x="77904" y="149677"/>
                </a:lnTo>
                <a:lnTo>
                  <a:pt x="77639" y="154979"/>
                </a:lnTo>
                <a:lnTo>
                  <a:pt x="77266" y="169004"/>
                </a:lnTo>
                <a:lnTo>
                  <a:pt x="77140" y="186827"/>
                </a:lnTo>
                <a:lnTo>
                  <a:pt x="78083" y="192129"/>
                </a:lnTo>
                <a:lnTo>
                  <a:pt x="79663" y="197568"/>
                </a:lnTo>
                <a:lnTo>
                  <a:pt x="81670" y="203100"/>
                </a:lnTo>
                <a:lnTo>
                  <a:pt x="83007" y="207740"/>
                </a:lnTo>
                <a:lnTo>
                  <a:pt x="84493" y="215435"/>
                </a:lnTo>
                <a:lnTo>
                  <a:pt x="85842" y="219773"/>
                </a:lnTo>
                <a:lnTo>
                  <a:pt x="87694" y="224570"/>
                </a:lnTo>
                <a:lnTo>
                  <a:pt x="89880" y="229674"/>
                </a:lnTo>
                <a:lnTo>
                  <a:pt x="92291" y="234028"/>
                </a:lnTo>
                <a:lnTo>
                  <a:pt x="97510" y="241407"/>
                </a:lnTo>
                <a:lnTo>
                  <a:pt x="100234" y="243755"/>
                </a:lnTo>
                <a:lnTo>
                  <a:pt x="103004" y="245321"/>
                </a:lnTo>
                <a:lnTo>
                  <a:pt x="108621" y="247060"/>
                </a:lnTo>
                <a:lnTo>
                  <a:pt x="125694" y="248330"/>
                </a:lnTo>
                <a:lnTo>
                  <a:pt x="144527" y="248436"/>
                </a:lnTo>
                <a:lnTo>
                  <a:pt x="148724" y="247489"/>
                </a:lnTo>
                <a:lnTo>
                  <a:pt x="155929" y="243897"/>
                </a:lnTo>
                <a:lnTo>
                  <a:pt x="162305" y="236585"/>
                </a:lnTo>
                <a:lnTo>
                  <a:pt x="165339" y="231968"/>
                </a:lnTo>
                <a:lnTo>
                  <a:pt x="173790" y="224298"/>
                </a:lnTo>
                <a:lnTo>
                  <a:pt x="178711" y="220920"/>
                </a:lnTo>
                <a:lnTo>
                  <a:pt x="182944" y="216762"/>
                </a:lnTo>
                <a:lnTo>
                  <a:pt x="186718" y="212086"/>
                </a:lnTo>
                <a:lnTo>
                  <a:pt x="190187" y="207063"/>
                </a:lnTo>
                <a:lnTo>
                  <a:pt x="193452" y="201809"/>
                </a:lnTo>
                <a:lnTo>
                  <a:pt x="196582" y="196402"/>
                </a:lnTo>
                <a:lnTo>
                  <a:pt x="199620" y="190892"/>
                </a:lnTo>
                <a:lnTo>
                  <a:pt x="201646" y="185314"/>
                </a:lnTo>
                <a:lnTo>
                  <a:pt x="202996" y="179690"/>
                </a:lnTo>
                <a:lnTo>
                  <a:pt x="203897" y="174036"/>
                </a:lnTo>
                <a:lnTo>
                  <a:pt x="205449" y="168361"/>
                </a:lnTo>
                <a:lnTo>
                  <a:pt x="207437" y="162673"/>
                </a:lnTo>
                <a:lnTo>
                  <a:pt x="209714" y="156976"/>
                </a:lnTo>
                <a:lnTo>
                  <a:pt x="212186" y="151273"/>
                </a:lnTo>
                <a:lnTo>
                  <a:pt x="217471" y="139857"/>
                </a:lnTo>
                <a:lnTo>
                  <a:pt x="221166" y="135098"/>
                </a:lnTo>
                <a:lnTo>
                  <a:pt x="230352" y="127270"/>
                </a:lnTo>
                <a:lnTo>
                  <a:pt x="238245" y="120616"/>
                </a:lnTo>
                <a:lnTo>
                  <a:pt x="244928" y="114483"/>
                </a:lnTo>
                <a:lnTo>
                  <a:pt x="255337" y="104457"/>
                </a:lnTo>
                <a:lnTo>
                  <a:pt x="256888" y="103878"/>
                </a:lnTo>
                <a:lnTo>
                  <a:pt x="261151" y="103234"/>
                </a:lnTo>
                <a:lnTo>
                  <a:pt x="263622" y="104015"/>
                </a:lnTo>
                <a:lnTo>
                  <a:pt x="268906" y="107423"/>
                </a:lnTo>
                <a:lnTo>
                  <a:pt x="270697" y="109665"/>
                </a:lnTo>
                <a:lnTo>
                  <a:pt x="271890" y="112113"/>
                </a:lnTo>
                <a:lnTo>
                  <a:pt x="272686" y="114697"/>
                </a:lnTo>
                <a:lnTo>
                  <a:pt x="276110" y="120107"/>
                </a:lnTo>
                <a:lnTo>
                  <a:pt x="278357" y="122884"/>
                </a:lnTo>
                <a:lnTo>
                  <a:pt x="279854" y="126640"/>
                </a:lnTo>
                <a:lnTo>
                  <a:pt x="280853" y="131049"/>
                </a:lnTo>
                <a:lnTo>
                  <a:pt x="281518" y="135893"/>
                </a:lnTo>
                <a:lnTo>
                  <a:pt x="281962" y="141028"/>
                </a:lnTo>
                <a:lnTo>
                  <a:pt x="282258" y="146356"/>
                </a:lnTo>
                <a:lnTo>
                  <a:pt x="282455" y="151813"/>
                </a:lnTo>
                <a:lnTo>
                  <a:pt x="283539" y="157356"/>
                </a:lnTo>
                <a:lnTo>
                  <a:pt x="285214" y="162956"/>
                </a:lnTo>
                <a:lnTo>
                  <a:pt x="287284" y="168595"/>
                </a:lnTo>
                <a:lnTo>
                  <a:pt x="288663" y="174259"/>
                </a:lnTo>
                <a:lnTo>
                  <a:pt x="289583" y="179940"/>
                </a:lnTo>
                <a:lnTo>
                  <a:pt x="290196" y="185632"/>
                </a:lnTo>
                <a:lnTo>
                  <a:pt x="290605" y="191332"/>
                </a:lnTo>
                <a:lnTo>
                  <a:pt x="290877" y="197037"/>
                </a:lnTo>
                <a:lnTo>
                  <a:pt x="291261" y="211628"/>
                </a:lnTo>
                <a:lnTo>
                  <a:pt x="291390" y="225091"/>
                </a:lnTo>
                <a:lnTo>
                  <a:pt x="292353" y="228116"/>
                </a:lnTo>
                <a:lnTo>
                  <a:pt x="295963" y="234016"/>
                </a:lnTo>
                <a:lnTo>
                  <a:pt x="298203" y="239814"/>
                </a:lnTo>
                <a:lnTo>
                  <a:pt x="299890" y="247947"/>
                </a:lnTo>
                <a:lnTo>
                  <a:pt x="299964" y="243751"/>
                </a:lnTo>
                <a:lnTo>
                  <a:pt x="299021" y="242461"/>
                </a:lnTo>
                <a:lnTo>
                  <a:pt x="297440" y="241600"/>
                </a:lnTo>
                <a:lnTo>
                  <a:pt x="295435" y="241027"/>
                </a:lnTo>
                <a:lnTo>
                  <a:pt x="294097" y="239692"/>
                </a:lnTo>
                <a:lnTo>
                  <a:pt x="293206" y="237849"/>
                </a:lnTo>
                <a:lnTo>
                  <a:pt x="292611" y="235669"/>
                </a:lnTo>
                <a:lnTo>
                  <a:pt x="291950" y="228166"/>
                </a:lnTo>
                <a:lnTo>
                  <a:pt x="291774" y="223498"/>
                </a:lnTo>
                <a:lnTo>
                  <a:pt x="291526" y="207826"/>
                </a:lnTo>
                <a:lnTo>
                  <a:pt x="292444" y="202318"/>
                </a:lnTo>
                <a:lnTo>
                  <a:pt x="294008" y="196742"/>
                </a:lnTo>
                <a:lnTo>
                  <a:pt x="296004" y="191118"/>
                </a:lnTo>
                <a:lnTo>
                  <a:pt x="298287" y="185465"/>
                </a:lnTo>
                <a:lnTo>
                  <a:pt x="300761" y="179791"/>
                </a:lnTo>
                <a:lnTo>
                  <a:pt x="303363" y="174103"/>
                </a:lnTo>
                <a:lnTo>
                  <a:pt x="305097" y="168406"/>
                </a:lnTo>
                <a:lnTo>
                  <a:pt x="306254" y="162703"/>
                </a:lnTo>
                <a:lnTo>
                  <a:pt x="307025" y="156996"/>
                </a:lnTo>
                <a:lnTo>
                  <a:pt x="308492" y="152239"/>
                </a:lnTo>
                <a:lnTo>
                  <a:pt x="312661" y="144413"/>
                </a:lnTo>
                <a:lnTo>
                  <a:pt x="315106" y="140040"/>
                </a:lnTo>
                <a:lnTo>
                  <a:pt x="320363" y="130102"/>
                </a:lnTo>
                <a:lnTo>
                  <a:pt x="323099" y="125737"/>
                </a:lnTo>
                <a:lnTo>
                  <a:pt x="328678" y="118347"/>
                </a:lnTo>
                <a:lnTo>
                  <a:pt x="331499" y="115995"/>
                </a:lnTo>
                <a:lnTo>
                  <a:pt x="334333" y="114428"/>
                </a:lnTo>
                <a:lnTo>
                  <a:pt x="340021" y="112686"/>
                </a:lnTo>
                <a:lnTo>
                  <a:pt x="345724" y="111911"/>
                </a:lnTo>
                <a:lnTo>
                  <a:pt x="348578" y="112657"/>
                </a:lnTo>
                <a:lnTo>
                  <a:pt x="358309" y="118727"/>
                </a:lnTo>
                <a:lnTo>
                  <a:pt x="361790" y="124439"/>
                </a:lnTo>
                <a:lnTo>
                  <a:pt x="366511" y="132375"/>
                </a:lnTo>
                <a:lnTo>
                  <a:pt x="371785" y="139077"/>
                </a:lnTo>
                <a:lnTo>
                  <a:pt x="374525" y="143151"/>
                </a:lnTo>
                <a:lnTo>
                  <a:pt x="377304" y="147771"/>
                </a:lnTo>
                <a:lnTo>
                  <a:pt x="380109" y="152757"/>
                </a:lnTo>
                <a:lnTo>
                  <a:pt x="381979" y="157985"/>
                </a:lnTo>
                <a:lnTo>
                  <a:pt x="383226" y="163376"/>
                </a:lnTo>
                <a:lnTo>
                  <a:pt x="384057" y="168875"/>
                </a:lnTo>
                <a:lnTo>
                  <a:pt x="384611" y="173493"/>
                </a:lnTo>
                <a:lnTo>
                  <a:pt x="385227" y="181165"/>
                </a:lnTo>
                <a:lnTo>
                  <a:pt x="385501" y="187749"/>
                </a:lnTo>
                <a:lnTo>
                  <a:pt x="385654" y="196811"/>
                </a:lnTo>
                <a:lnTo>
                  <a:pt x="385719" y="222232"/>
                </a:lnTo>
                <a:lnTo>
                  <a:pt x="385720" y="189561"/>
                </a:lnTo>
                <a:lnTo>
                  <a:pt x="386672" y="184426"/>
                </a:lnTo>
                <a:lnTo>
                  <a:pt x="388260" y="179098"/>
                </a:lnTo>
                <a:lnTo>
                  <a:pt x="390270" y="173641"/>
                </a:lnTo>
                <a:lnTo>
                  <a:pt x="391611" y="168098"/>
                </a:lnTo>
                <a:lnTo>
                  <a:pt x="392505" y="162498"/>
                </a:lnTo>
                <a:lnTo>
                  <a:pt x="393101" y="156859"/>
                </a:lnTo>
                <a:lnTo>
                  <a:pt x="395403" y="151195"/>
                </a:lnTo>
                <a:lnTo>
                  <a:pt x="398842" y="145514"/>
                </a:lnTo>
                <a:lnTo>
                  <a:pt x="403041" y="139822"/>
                </a:lnTo>
                <a:lnTo>
                  <a:pt x="406792" y="135074"/>
                </a:lnTo>
                <a:lnTo>
                  <a:pt x="413500" y="127260"/>
                </a:lnTo>
                <a:lnTo>
                  <a:pt x="419656" y="120611"/>
                </a:lnTo>
                <a:lnTo>
                  <a:pt x="428477" y="111513"/>
                </a:lnTo>
                <a:lnTo>
                  <a:pt x="431370" y="108582"/>
                </a:lnTo>
                <a:lnTo>
                  <a:pt x="435203" y="106628"/>
                </a:lnTo>
                <a:lnTo>
                  <a:pt x="451409" y="103234"/>
                </a:lnTo>
                <a:lnTo>
                  <a:pt x="453325" y="104015"/>
                </a:lnTo>
                <a:lnTo>
                  <a:pt x="460572" y="109665"/>
                </a:lnTo>
                <a:lnTo>
                  <a:pt x="465978" y="114697"/>
                </a:lnTo>
                <a:lnTo>
                  <a:pt x="471555" y="122648"/>
                </a:lnTo>
                <a:lnTo>
                  <a:pt x="474375" y="127435"/>
                </a:lnTo>
                <a:lnTo>
                  <a:pt x="477510" y="135294"/>
                </a:lnTo>
                <a:lnTo>
                  <a:pt x="479855" y="142915"/>
                </a:lnTo>
                <a:lnTo>
                  <a:pt x="481814" y="147614"/>
                </a:lnTo>
                <a:lnTo>
                  <a:pt x="484072" y="152652"/>
                </a:lnTo>
                <a:lnTo>
                  <a:pt x="485578" y="157915"/>
                </a:lnTo>
                <a:lnTo>
                  <a:pt x="486582" y="163329"/>
                </a:lnTo>
                <a:lnTo>
                  <a:pt x="487251" y="168844"/>
                </a:lnTo>
                <a:lnTo>
                  <a:pt x="488650" y="173472"/>
                </a:lnTo>
                <a:lnTo>
                  <a:pt x="492744" y="181155"/>
                </a:lnTo>
                <a:lnTo>
                  <a:pt x="494217" y="185490"/>
                </a:lnTo>
                <a:lnTo>
                  <a:pt x="495198" y="190285"/>
                </a:lnTo>
                <a:lnTo>
                  <a:pt x="495853" y="195387"/>
                </a:lnTo>
                <a:lnTo>
                  <a:pt x="497242" y="199740"/>
                </a:lnTo>
                <a:lnTo>
                  <a:pt x="501325" y="207117"/>
                </a:lnTo>
                <a:lnTo>
                  <a:pt x="503747" y="211370"/>
                </a:lnTo>
                <a:lnTo>
                  <a:pt x="508979" y="221176"/>
                </a:lnTo>
                <a:lnTo>
                  <a:pt x="511708" y="224553"/>
                </a:lnTo>
                <a:lnTo>
                  <a:pt x="514479" y="226804"/>
                </a:lnTo>
                <a:lnTo>
                  <a:pt x="520099" y="230258"/>
                </a:lnTo>
                <a:lnTo>
                  <a:pt x="525771" y="234969"/>
                </a:lnTo>
                <a:lnTo>
                  <a:pt x="529570" y="236605"/>
                </a:lnTo>
                <a:lnTo>
                  <a:pt x="543065" y="238909"/>
                </a:lnTo>
                <a:lnTo>
                  <a:pt x="550266" y="239449"/>
                </a:lnTo>
                <a:lnTo>
                  <a:pt x="553519" y="238640"/>
                </a:lnTo>
                <a:lnTo>
                  <a:pt x="562650" y="233903"/>
                </a:lnTo>
                <a:lnTo>
                  <a:pt x="568495" y="232461"/>
                </a:lnTo>
                <a:lnTo>
                  <a:pt x="571388" y="230171"/>
                </a:lnTo>
                <a:lnTo>
                  <a:pt x="577142" y="222547"/>
                </a:lnTo>
                <a:lnTo>
                  <a:pt x="582873" y="215349"/>
                </a:lnTo>
                <a:lnTo>
                  <a:pt x="588596" y="208974"/>
                </a:lnTo>
                <a:lnTo>
                  <a:pt x="594315" y="202966"/>
                </a:lnTo>
                <a:lnTo>
                  <a:pt x="596220" y="199078"/>
                </a:lnTo>
                <a:lnTo>
                  <a:pt x="597491" y="194581"/>
                </a:lnTo>
                <a:lnTo>
                  <a:pt x="598338" y="189678"/>
                </a:lnTo>
                <a:lnTo>
                  <a:pt x="601819" y="181690"/>
                </a:lnTo>
                <a:lnTo>
                  <a:pt x="606541" y="174013"/>
                </a:lnTo>
                <a:lnTo>
                  <a:pt x="609134" y="169298"/>
                </a:lnTo>
                <a:lnTo>
                  <a:pt x="611815" y="164250"/>
                </a:lnTo>
                <a:lnTo>
                  <a:pt x="613602" y="158980"/>
                </a:lnTo>
                <a:lnTo>
                  <a:pt x="614794" y="153562"/>
                </a:lnTo>
                <a:lnTo>
                  <a:pt x="615588" y="148044"/>
                </a:lnTo>
                <a:lnTo>
                  <a:pt x="617070" y="143413"/>
                </a:lnTo>
                <a:lnTo>
                  <a:pt x="621257" y="135728"/>
                </a:lnTo>
                <a:lnTo>
                  <a:pt x="622755" y="131393"/>
                </a:lnTo>
                <a:lnTo>
                  <a:pt x="623753" y="126598"/>
                </a:lnTo>
                <a:lnTo>
                  <a:pt x="624419" y="121496"/>
                </a:lnTo>
                <a:lnTo>
                  <a:pt x="623910" y="117142"/>
                </a:lnTo>
                <a:lnTo>
                  <a:pt x="622618" y="113287"/>
                </a:lnTo>
                <a:lnTo>
                  <a:pt x="618252" y="104807"/>
                </a:lnTo>
                <a:lnTo>
                  <a:pt x="611498" y="97241"/>
                </a:lnTo>
                <a:lnTo>
                  <a:pt x="609890" y="95522"/>
                </a:lnTo>
                <a:lnTo>
                  <a:pt x="608509" y="96016"/>
                </a:lnTo>
                <a:lnTo>
                  <a:pt x="602015" y="101262"/>
                </a:lnTo>
                <a:lnTo>
                  <a:pt x="596786" y="106199"/>
                </a:lnTo>
                <a:lnTo>
                  <a:pt x="595010" y="108850"/>
                </a:lnTo>
                <a:lnTo>
                  <a:pt x="593038" y="114334"/>
                </a:lnTo>
                <a:lnTo>
                  <a:pt x="589621" y="119947"/>
                </a:lnTo>
                <a:lnTo>
                  <a:pt x="587376" y="122777"/>
                </a:lnTo>
                <a:lnTo>
                  <a:pt x="584928" y="127521"/>
                </a:lnTo>
                <a:lnTo>
                  <a:pt x="582342" y="133541"/>
                </a:lnTo>
                <a:lnTo>
                  <a:pt x="579667" y="140413"/>
                </a:lnTo>
                <a:lnTo>
                  <a:pt x="577882" y="146898"/>
                </a:lnTo>
                <a:lnTo>
                  <a:pt x="576693" y="153127"/>
                </a:lnTo>
                <a:lnTo>
                  <a:pt x="575900" y="159185"/>
                </a:lnTo>
                <a:lnTo>
                  <a:pt x="575372" y="164175"/>
                </a:lnTo>
                <a:lnTo>
                  <a:pt x="575019" y="168455"/>
                </a:lnTo>
                <a:lnTo>
                  <a:pt x="574784" y="172261"/>
                </a:lnTo>
                <a:lnTo>
                  <a:pt x="574523" y="181570"/>
                </a:lnTo>
                <a:lnTo>
                  <a:pt x="574327" y="215426"/>
                </a:lnTo>
                <a:lnTo>
                  <a:pt x="575275" y="218814"/>
                </a:lnTo>
                <a:lnTo>
                  <a:pt x="578869" y="225120"/>
                </a:lnTo>
                <a:lnTo>
                  <a:pt x="583642" y="231097"/>
                </a:lnTo>
                <a:lnTo>
                  <a:pt x="588937" y="236929"/>
                </a:lnTo>
                <a:lnTo>
                  <a:pt x="594466" y="242696"/>
                </a:lnTo>
                <a:lnTo>
                  <a:pt x="597274" y="244615"/>
                </a:lnTo>
                <a:lnTo>
                  <a:pt x="602934" y="246746"/>
                </a:lnTo>
                <a:lnTo>
                  <a:pt x="614328" y="248115"/>
                </a:lnTo>
                <a:lnTo>
                  <a:pt x="628608" y="248408"/>
                </a:lnTo>
                <a:lnTo>
                  <a:pt x="636863" y="245892"/>
                </a:lnTo>
                <a:lnTo>
                  <a:pt x="645929" y="241599"/>
                </a:lnTo>
                <a:lnTo>
                  <a:pt x="653133" y="236517"/>
                </a:lnTo>
                <a:lnTo>
                  <a:pt x="659510" y="228542"/>
                </a:lnTo>
                <a:lnTo>
                  <a:pt x="662544" y="223749"/>
                </a:lnTo>
                <a:lnTo>
                  <a:pt x="666471" y="218648"/>
                </a:lnTo>
                <a:lnTo>
                  <a:pt x="670995" y="213343"/>
                </a:lnTo>
                <a:lnTo>
                  <a:pt x="675916" y="207901"/>
                </a:lnTo>
                <a:lnTo>
                  <a:pt x="680149" y="202368"/>
                </a:lnTo>
                <a:lnTo>
                  <a:pt x="683923" y="196774"/>
                </a:lnTo>
                <a:lnTo>
                  <a:pt x="687392" y="191140"/>
                </a:lnTo>
                <a:lnTo>
                  <a:pt x="691609" y="185479"/>
                </a:lnTo>
                <a:lnTo>
                  <a:pt x="696326" y="179800"/>
                </a:lnTo>
                <a:lnTo>
                  <a:pt x="701376" y="174109"/>
                </a:lnTo>
                <a:lnTo>
                  <a:pt x="704742" y="167458"/>
                </a:lnTo>
                <a:lnTo>
                  <a:pt x="706986" y="160166"/>
                </a:lnTo>
                <a:lnTo>
                  <a:pt x="708482" y="152447"/>
                </a:lnTo>
                <a:lnTo>
                  <a:pt x="711385" y="144444"/>
                </a:lnTo>
                <a:lnTo>
                  <a:pt x="715224" y="136251"/>
                </a:lnTo>
                <a:lnTo>
                  <a:pt x="727191" y="113607"/>
                </a:lnTo>
                <a:lnTo>
                  <a:pt x="730525" y="107121"/>
                </a:lnTo>
                <a:lnTo>
                  <a:pt x="732747" y="99939"/>
                </a:lnTo>
                <a:lnTo>
                  <a:pt x="734229" y="92293"/>
                </a:lnTo>
                <a:lnTo>
                  <a:pt x="735217" y="84338"/>
                </a:lnTo>
                <a:lnTo>
                  <a:pt x="736828" y="77131"/>
                </a:lnTo>
                <a:lnTo>
                  <a:pt x="738854" y="70420"/>
                </a:lnTo>
                <a:lnTo>
                  <a:pt x="741158" y="64041"/>
                </a:lnTo>
                <a:lnTo>
                  <a:pt x="742693" y="57884"/>
                </a:lnTo>
                <a:lnTo>
                  <a:pt x="743717" y="51874"/>
                </a:lnTo>
                <a:lnTo>
                  <a:pt x="744400" y="45963"/>
                </a:lnTo>
                <a:lnTo>
                  <a:pt x="744855" y="41069"/>
                </a:lnTo>
                <a:lnTo>
                  <a:pt x="745360" y="33092"/>
                </a:lnTo>
                <a:lnTo>
                  <a:pt x="745585" y="26372"/>
                </a:lnTo>
                <a:lnTo>
                  <a:pt x="745729" y="14296"/>
                </a:lnTo>
                <a:lnTo>
                  <a:pt x="745754" y="5612"/>
                </a:lnTo>
                <a:lnTo>
                  <a:pt x="744805" y="3691"/>
                </a:lnTo>
                <a:lnTo>
                  <a:pt x="743220" y="2410"/>
                </a:lnTo>
                <a:lnTo>
                  <a:pt x="737545" y="0"/>
                </a:lnTo>
                <a:lnTo>
                  <a:pt x="741847" y="4445"/>
                </a:lnTo>
                <a:lnTo>
                  <a:pt x="743153" y="6723"/>
                </a:lnTo>
                <a:lnTo>
                  <a:pt x="744604" y="11795"/>
                </a:lnTo>
                <a:lnTo>
                  <a:pt x="745248" y="17223"/>
                </a:lnTo>
                <a:lnTo>
                  <a:pt x="745535" y="23764"/>
                </a:lnTo>
                <a:lnTo>
                  <a:pt x="745663" y="33020"/>
                </a:lnTo>
                <a:lnTo>
                  <a:pt x="746649" y="38156"/>
                </a:lnTo>
                <a:lnTo>
                  <a:pt x="748259" y="43485"/>
                </a:lnTo>
                <a:lnTo>
                  <a:pt x="750285" y="48942"/>
                </a:lnTo>
                <a:lnTo>
                  <a:pt x="751636" y="55438"/>
                </a:lnTo>
                <a:lnTo>
                  <a:pt x="752536" y="62626"/>
                </a:lnTo>
                <a:lnTo>
                  <a:pt x="753137" y="70276"/>
                </a:lnTo>
                <a:lnTo>
                  <a:pt x="753536" y="77280"/>
                </a:lnTo>
                <a:lnTo>
                  <a:pt x="753981" y="90143"/>
                </a:lnTo>
                <a:lnTo>
                  <a:pt x="755052" y="97193"/>
                </a:lnTo>
                <a:lnTo>
                  <a:pt x="756719" y="104750"/>
                </a:lnTo>
                <a:lnTo>
                  <a:pt x="758783" y="112646"/>
                </a:lnTo>
                <a:lnTo>
                  <a:pt x="760158" y="119814"/>
                </a:lnTo>
                <a:lnTo>
                  <a:pt x="761076" y="126499"/>
                </a:lnTo>
                <a:lnTo>
                  <a:pt x="761687" y="132860"/>
                </a:lnTo>
                <a:lnTo>
                  <a:pt x="763047" y="139958"/>
                </a:lnTo>
                <a:lnTo>
                  <a:pt x="764906" y="147548"/>
                </a:lnTo>
                <a:lnTo>
                  <a:pt x="767098" y="155465"/>
                </a:lnTo>
                <a:lnTo>
                  <a:pt x="768559" y="162648"/>
                </a:lnTo>
                <a:lnTo>
                  <a:pt x="769533" y="169342"/>
                </a:lnTo>
                <a:lnTo>
                  <a:pt x="770183" y="175709"/>
                </a:lnTo>
                <a:lnTo>
                  <a:pt x="770616" y="181859"/>
                </a:lnTo>
                <a:lnTo>
                  <a:pt x="770905" y="187865"/>
                </a:lnTo>
                <a:lnTo>
                  <a:pt x="771098" y="193773"/>
                </a:lnTo>
                <a:lnTo>
                  <a:pt x="772178" y="199617"/>
                </a:lnTo>
                <a:lnTo>
                  <a:pt x="773851" y="205418"/>
                </a:lnTo>
                <a:lnTo>
                  <a:pt x="775919" y="211190"/>
                </a:lnTo>
                <a:lnTo>
                  <a:pt x="777298" y="215991"/>
                </a:lnTo>
                <a:lnTo>
                  <a:pt x="778829" y="223865"/>
                </a:lnTo>
                <a:lnTo>
                  <a:pt x="779510" y="230539"/>
                </a:lnTo>
                <a:lnTo>
                  <a:pt x="779947" y="238035"/>
                </a:lnTo>
                <a:lnTo>
                  <a:pt x="782547" y="241600"/>
                </a:lnTo>
                <a:lnTo>
                  <a:pt x="788271" y="248051"/>
                </a:lnTo>
                <a:lnTo>
                  <a:pt x="780054" y="239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2"/>
          <p:cNvSpPr/>
          <p:nvPr/>
        </p:nvSpPr>
        <p:spPr>
          <a:xfrm>
            <a:off x="5823615" y="3489373"/>
            <a:ext cx="531465" cy="204032"/>
          </a:xfrm>
          <a:custGeom>
            <a:avLst/>
            <a:gdLst/>
            <a:ahLst/>
            <a:cxnLst/>
            <a:rect l="0" t="0" r="0" b="0"/>
            <a:pathLst>
              <a:path w="531465" h="204032">
                <a:moveTo>
                  <a:pt x="8542" y="59642"/>
                </a:moveTo>
                <a:lnTo>
                  <a:pt x="0" y="59642"/>
                </a:lnTo>
                <a:lnTo>
                  <a:pt x="4530" y="64193"/>
                </a:lnTo>
                <a:lnTo>
                  <a:pt x="6820" y="65533"/>
                </a:lnTo>
                <a:lnTo>
                  <a:pt x="11904" y="67023"/>
                </a:lnTo>
                <a:lnTo>
                  <a:pt x="25753" y="68057"/>
                </a:lnTo>
                <a:lnTo>
                  <a:pt x="28589" y="68109"/>
                </a:lnTo>
                <a:lnTo>
                  <a:pt x="31431" y="69097"/>
                </a:lnTo>
                <a:lnTo>
                  <a:pt x="37130" y="72734"/>
                </a:lnTo>
                <a:lnTo>
                  <a:pt x="45378" y="74985"/>
                </a:lnTo>
                <a:lnTo>
                  <a:pt x="60732" y="76253"/>
                </a:lnTo>
                <a:lnTo>
                  <a:pt x="71742" y="76549"/>
                </a:lnTo>
                <a:lnTo>
                  <a:pt x="100027" y="76755"/>
                </a:lnTo>
                <a:lnTo>
                  <a:pt x="111432" y="74233"/>
                </a:lnTo>
                <a:lnTo>
                  <a:pt x="122851" y="70889"/>
                </a:lnTo>
                <a:lnTo>
                  <a:pt x="134276" y="69403"/>
                </a:lnTo>
                <a:lnTo>
                  <a:pt x="145704" y="66202"/>
                </a:lnTo>
                <a:lnTo>
                  <a:pt x="157133" y="61605"/>
                </a:lnTo>
                <a:lnTo>
                  <a:pt x="168562" y="56387"/>
                </a:lnTo>
                <a:lnTo>
                  <a:pt x="179992" y="53432"/>
                </a:lnTo>
                <a:lnTo>
                  <a:pt x="185707" y="52645"/>
                </a:lnTo>
                <a:lnTo>
                  <a:pt x="194597" y="49229"/>
                </a:lnTo>
                <a:lnTo>
                  <a:pt x="201723" y="44536"/>
                </a:lnTo>
                <a:lnTo>
                  <a:pt x="208066" y="39275"/>
                </a:lnTo>
                <a:lnTo>
                  <a:pt x="216600" y="33763"/>
                </a:lnTo>
                <a:lnTo>
                  <a:pt x="225789" y="29090"/>
                </a:lnTo>
                <a:lnTo>
                  <a:pt x="233049" y="27013"/>
                </a:lnTo>
                <a:lnTo>
                  <a:pt x="235366" y="25507"/>
                </a:lnTo>
                <a:lnTo>
                  <a:pt x="236910" y="23550"/>
                </a:lnTo>
                <a:lnTo>
                  <a:pt x="237940" y="21293"/>
                </a:lnTo>
                <a:lnTo>
                  <a:pt x="241624" y="16245"/>
                </a:lnTo>
                <a:lnTo>
                  <a:pt x="243940" y="13566"/>
                </a:lnTo>
                <a:lnTo>
                  <a:pt x="244532" y="11779"/>
                </a:lnTo>
                <a:lnTo>
                  <a:pt x="243973" y="10588"/>
                </a:lnTo>
                <a:lnTo>
                  <a:pt x="240785" y="8677"/>
                </a:lnTo>
                <a:lnTo>
                  <a:pt x="240348" y="5876"/>
                </a:lnTo>
                <a:lnTo>
                  <a:pt x="240232" y="3795"/>
                </a:lnTo>
                <a:lnTo>
                  <a:pt x="239202" y="2408"/>
                </a:lnTo>
                <a:lnTo>
                  <a:pt x="237563" y="1484"/>
                </a:lnTo>
                <a:lnTo>
                  <a:pt x="233202" y="456"/>
                </a:lnTo>
                <a:lnTo>
                  <a:pt x="228088" y="0"/>
                </a:lnTo>
                <a:lnTo>
                  <a:pt x="225391" y="830"/>
                </a:lnTo>
                <a:lnTo>
                  <a:pt x="219854" y="4293"/>
                </a:lnTo>
                <a:lnTo>
                  <a:pt x="214219" y="9008"/>
                </a:lnTo>
                <a:lnTo>
                  <a:pt x="208539" y="14277"/>
                </a:lnTo>
                <a:lnTo>
                  <a:pt x="197132" y="25422"/>
                </a:lnTo>
                <a:lnTo>
                  <a:pt x="194276" y="28256"/>
                </a:lnTo>
                <a:lnTo>
                  <a:pt x="191420" y="32050"/>
                </a:lnTo>
                <a:lnTo>
                  <a:pt x="188563" y="36485"/>
                </a:lnTo>
                <a:lnTo>
                  <a:pt x="185706" y="41346"/>
                </a:lnTo>
                <a:lnTo>
                  <a:pt x="182849" y="45540"/>
                </a:lnTo>
                <a:lnTo>
                  <a:pt x="179991" y="49288"/>
                </a:lnTo>
                <a:lnTo>
                  <a:pt x="177134" y="52739"/>
                </a:lnTo>
                <a:lnTo>
                  <a:pt x="175229" y="56945"/>
                </a:lnTo>
                <a:lnTo>
                  <a:pt x="173959" y="61654"/>
                </a:lnTo>
                <a:lnTo>
                  <a:pt x="173113" y="66698"/>
                </a:lnTo>
                <a:lnTo>
                  <a:pt x="172549" y="71966"/>
                </a:lnTo>
                <a:lnTo>
                  <a:pt x="172172" y="77383"/>
                </a:lnTo>
                <a:lnTo>
                  <a:pt x="171921" y="82899"/>
                </a:lnTo>
                <a:lnTo>
                  <a:pt x="171642" y="94108"/>
                </a:lnTo>
                <a:lnTo>
                  <a:pt x="171464" y="112276"/>
                </a:lnTo>
                <a:lnTo>
                  <a:pt x="172401" y="116639"/>
                </a:lnTo>
                <a:lnTo>
                  <a:pt x="173979" y="121452"/>
                </a:lnTo>
                <a:lnTo>
                  <a:pt x="175983" y="126566"/>
                </a:lnTo>
                <a:lnTo>
                  <a:pt x="178272" y="130928"/>
                </a:lnTo>
                <a:lnTo>
                  <a:pt x="180751" y="134788"/>
                </a:lnTo>
                <a:lnTo>
                  <a:pt x="183355" y="138314"/>
                </a:lnTo>
                <a:lnTo>
                  <a:pt x="186044" y="141618"/>
                </a:lnTo>
                <a:lnTo>
                  <a:pt x="191572" y="147828"/>
                </a:lnTo>
                <a:lnTo>
                  <a:pt x="197203" y="153763"/>
                </a:lnTo>
                <a:lnTo>
                  <a:pt x="208580" y="165334"/>
                </a:lnTo>
                <a:lnTo>
                  <a:pt x="211433" y="167251"/>
                </a:lnTo>
                <a:lnTo>
                  <a:pt x="217144" y="169380"/>
                </a:lnTo>
                <a:lnTo>
                  <a:pt x="230264" y="170579"/>
                </a:lnTo>
                <a:lnTo>
                  <a:pt x="241666" y="170934"/>
                </a:lnTo>
                <a:lnTo>
                  <a:pt x="244920" y="170032"/>
                </a:lnTo>
                <a:lnTo>
                  <a:pt x="255005" y="164211"/>
                </a:lnTo>
                <a:lnTo>
                  <a:pt x="264448" y="159139"/>
                </a:lnTo>
                <a:lnTo>
                  <a:pt x="272455" y="153710"/>
                </a:lnTo>
                <a:lnTo>
                  <a:pt x="280142" y="148122"/>
                </a:lnTo>
                <a:lnTo>
                  <a:pt x="289908" y="142464"/>
                </a:lnTo>
                <a:lnTo>
                  <a:pt x="295179" y="138669"/>
                </a:lnTo>
                <a:lnTo>
                  <a:pt x="300599" y="134234"/>
                </a:lnTo>
                <a:lnTo>
                  <a:pt x="306117" y="129372"/>
                </a:lnTo>
                <a:lnTo>
                  <a:pt x="310748" y="124226"/>
                </a:lnTo>
                <a:lnTo>
                  <a:pt x="314788" y="118891"/>
                </a:lnTo>
                <a:lnTo>
                  <a:pt x="318433" y="113428"/>
                </a:lnTo>
                <a:lnTo>
                  <a:pt x="322769" y="107882"/>
                </a:lnTo>
                <a:lnTo>
                  <a:pt x="327564" y="102279"/>
                </a:lnTo>
                <a:lnTo>
                  <a:pt x="332666" y="96639"/>
                </a:lnTo>
                <a:lnTo>
                  <a:pt x="337019" y="90974"/>
                </a:lnTo>
                <a:lnTo>
                  <a:pt x="340875" y="85293"/>
                </a:lnTo>
                <a:lnTo>
                  <a:pt x="344397" y="79600"/>
                </a:lnTo>
                <a:lnTo>
                  <a:pt x="347698" y="73899"/>
                </a:lnTo>
                <a:lnTo>
                  <a:pt x="353905" y="62486"/>
                </a:lnTo>
                <a:lnTo>
                  <a:pt x="355942" y="56775"/>
                </a:lnTo>
                <a:lnTo>
                  <a:pt x="357299" y="51063"/>
                </a:lnTo>
                <a:lnTo>
                  <a:pt x="358205" y="45350"/>
                </a:lnTo>
                <a:lnTo>
                  <a:pt x="359760" y="40589"/>
                </a:lnTo>
                <a:lnTo>
                  <a:pt x="361750" y="36462"/>
                </a:lnTo>
                <a:lnTo>
                  <a:pt x="364029" y="32759"/>
                </a:lnTo>
                <a:lnTo>
                  <a:pt x="365549" y="29337"/>
                </a:lnTo>
                <a:lnTo>
                  <a:pt x="367236" y="22995"/>
                </a:lnTo>
                <a:lnTo>
                  <a:pt x="367987" y="17002"/>
                </a:lnTo>
                <a:lnTo>
                  <a:pt x="368583" y="8274"/>
                </a:lnTo>
                <a:lnTo>
                  <a:pt x="368584" y="8252"/>
                </a:lnTo>
                <a:lnTo>
                  <a:pt x="368587" y="20143"/>
                </a:lnTo>
                <a:lnTo>
                  <a:pt x="369539" y="22831"/>
                </a:lnTo>
                <a:lnTo>
                  <a:pt x="373138" y="28359"/>
                </a:lnTo>
                <a:lnTo>
                  <a:pt x="374479" y="32119"/>
                </a:lnTo>
                <a:lnTo>
                  <a:pt x="375372" y="36531"/>
                </a:lnTo>
                <a:lnTo>
                  <a:pt x="375968" y="41377"/>
                </a:lnTo>
                <a:lnTo>
                  <a:pt x="376365" y="46513"/>
                </a:lnTo>
                <a:lnTo>
                  <a:pt x="376630" y="51841"/>
                </a:lnTo>
                <a:lnTo>
                  <a:pt x="376806" y="57299"/>
                </a:lnTo>
                <a:lnTo>
                  <a:pt x="377877" y="62842"/>
                </a:lnTo>
                <a:lnTo>
                  <a:pt x="379543" y="68443"/>
                </a:lnTo>
                <a:lnTo>
                  <a:pt x="381606" y="74082"/>
                </a:lnTo>
                <a:lnTo>
                  <a:pt x="382981" y="78793"/>
                </a:lnTo>
                <a:lnTo>
                  <a:pt x="383898" y="82887"/>
                </a:lnTo>
                <a:lnTo>
                  <a:pt x="384510" y="86568"/>
                </a:lnTo>
                <a:lnTo>
                  <a:pt x="385869" y="91880"/>
                </a:lnTo>
                <a:lnTo>
                  <a:pt x="387729" y="98279"/>
                </a:lnTo>
                <a:lnTo>
                  <a:pt x="389920" y="105402"/>
                </a:lnTo>
                <a:lnTo>
                  <a:pt x="391382" y="111104"/>
                </a:lnTo>
                <a:lnTo>
                  <a:pt x="392356" y="115857"/>
                </a:lnTo>
                <a:lnTo>
                  <a:pt x="393006" y="119979"/>
                </a:lnTo>
                <a:lnTo>
                  <a:pt x="394391" y="124631"/>
                </a:lnTo>
                <a:lnTo>
                  <a:pt x="396267" y="129638"/>
                </a:lnTo>
                <a:lnTo>
                  <a:pt x="398471" y="134881"/>
                </a:lnTo>
                <a:lnTo>
                  <a:pt x="399939" y="139329"/>
                </a:lnTo>
                <a:lnTo>
                  <a:pt x="400919" y="143246"/>
                </a:lnTo>
                <a:lnTo>
                  <a:pt x="401572" y="146811"/>
                </a:lnTo>
                <a:lnTo>
                  <a:pt x="402006" y="151091"/>
                </a:lnTo>
                <a:lnTo>
                  <a:pt x="402297" y="155851"/>
                </a:lnTo>
                <a:lnTo>
                  <a:pt x="402491" y="160928"/>
                </a:lnTo>
                <a:lnTo>
                  <a:pt x="403572" y="165266"/>
                </a:lnTo>
                <a:lnTo>
                  <a:pt x="405245" y="169111"/>
                </a:lnTo>
                <a:lnTo>
                  <a:pt x="407313" y="172626"/>
                </a:lnTo>
                <a:lnTo>
                  <a:pt x="408692" y="175922"/>
                </a:lnTo>
                <a:lnTo>
                  <a:pt x="410224" y="182124"/>
                </a:lnTo>
                <a:lnTo>
                  <a:pt x="413445" y="188056"/>
                </a:lnTo>
                <a:lnTo>
                  <a:pt x="418723" y="195074"/>
                </a:lnTo>
                <a:lnTo>
                  <a:pt x="418203" y="196602"/>
                </a:lnTo>
                <a:lnTo>
                  <a:pt x="413874" y="202352"/>
                </a:lnTo>
                <a:lnTo>
                  <a:pt x="412527" y="204031"/>
                </a:lnTo>
                <a:lnTo>
                  <a:pt x="412168" y="203526"/>
                </a:lnTo>
                <a:lnTo>
                  <a:pt x="411769" y="200425"/>
                </a:lnTo>
                <a:lnTo>
                  <a:pt x="410710" y="199217"/>
                </a:lnTo>
                <a:lnTo>
                  <a:pt x="409052" y="198412"/>
                </a:lnTo>
                <a:lnTo>
                  <a:pt x="406993" y="197875"/>
                </a:lnTo>
                <a:lnTo>
                  <a:pt x="405621" y="196565"/>
                </a:lnTo>
                <a:lnTo>
                  <a:pt x="404707" y="194739"/>
                </a:lnTo>
                <a:lnTo>
                  <a:pt x="403690" y="190170"/>
                </a:lnTo>
                <a:lnTo>
                  <a:pt x="403239" y="184964"/>
                </a:lnTo>
                <a:lnTo>
                  <a:pt x="402165" y="181290"/>
                </a:lnTo>
                <a:lnTo>
                  <a:pt x="400498" y="176936"/>
                </a:lnTo>
                <a:lnTo>
                  <a:pt x="398433" y="172128"/>
                </a:lnTo>
                <a:lnTo>
                  <a:pt x="397057" y="167017"/>
                </a:lnTo>
                <a:lnTo>
                  <a:pt x="396139" y="161705"/>
                </a:lnTo>
                <a:lnTo>
                  <a:pt x="395528" y="156259"/>
                </a:lnTo>
                <a:lnTo>
                  <a:pt x="395120" y="150723"/>
                </a:lnTo>
                <a:lnTo>
                  <a:pt x="394848" y="145128"/>
                </a:lnTo>
                <a:lnTo>
                  <a:pt x="394667" y="139492"/>
                </a:lnTo>
                <a:lnTo>
                  <a:pt x="395499" y="132878"/>
                </a:lnTo>
                <a:lnTo>
                  <a:pt x="397006" y="125611"/>
                </a:lnTo>
                <a:lnTo>
                  <a:pt x="398963" y="117909"/>
                </a:lnTo>
                <a:lnTo>
                  <a:pt x="402173" y="109916"/>
                </a:lnTo>
                <a:lnTo>
                  <a:pt x="406217" y="101731"/>
                </a:lnTo>
                <a:lnTo>
                  <a:pt x="414839" y="85968"/>
                </a:lnTo>
                <a:lnTo>
                  <a:pt x="425048" y="66383"/>
                </a:lnTo>
                <a:lnTo>
                  <a:pt x="431146" y="54383"/>
                </a:lnTo>
                <a:lnTo>
                  <a:pt x="435058" y="48516"/>
                </a:lnTo>
                <a:lnTo>
                  <a:pt x="439571" y="42700"/>
                </a:lnTo>
                <a:lnTo>
                  <a:pt x="444485" y="36917"/>
                </a:lnTo>
                <a:lnTo>
                  <a:pt x="448713" y="32109"/>
                </a:lnTo>
                <a:lnTo>
                  <a:pt x="455951" y="24228"/>
                </a:lnTo>
                <a:lnTo>
                  <a:pt x="460167" y="20792"/>
                </a:lnTo>
                <a:lnTo>
                  <a:pt x="469932" y="14435"/>
                </a:lnTo>
                <a:lnTo>
                  <a:pt x="480622" y="10975"/>
                </a:lnTo>
                <a:lnTo>
                  <a:pt x="494810" y="9027"/>
                </a:lnTo>
                <a:lnTo>
                  <a:pt x="511151" y="8315"/>
                </a:lnTo>
                <a:lnTo>
                  <a:pt x="517039" y="8255"/>
                </a:lnTo>
                <a:lnTo>
                  <a:pt x="519943" y="9191"/>
                </a:lnTo>
                <a:lnTo>
                  <a:pt x="522831" y="10768"/>
                </a:lnTo>
                <a:lnTo>
                  <a:pt x="531464" y="167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3"/>
          <p:cNvSpPr/>
          <p:nvPr/>
        </p:nvSpPr>
        <p:spPr>
          <a:xfrm>
            <a:off x="4426267" y="3849052"/>
            <a:ext cx="94299" cy="291466"/>
          </a:xfrm>
          <a:custGeom>
            <a:avLst/>
            <a:gdLst/>
            <a:ahLst/>
            <a:cxnLst/>
            <a:rect l="0" t="0" r="0" b="0"/>
            <a:pathLst>
              <a:path w="94299" h="29146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9" y="22959"/>
                </a:lnTo>
                <a:lnTo>
                  <a:pt x="15849" y="28619"/>
                </a:lnTo>
                <a:lnTo>
                  <a:pt x="16569" y="36850"/>
                </a:lnTo>
                <a:lnTo>
                  <a:pt x="16761" y="41712"/>
                </a:lnTo>
                <a:lnTo>
                  <a:pt x="17841" y="46858"/>
                </a:lnTo>
                <a:lnTo>
                  <a:pt x="19515" y="52193"/>
                </a:lnTo>
                <a:lnTo>
                  <a:pt x="21582" y="57656"/>
                </a:lnTo>
                <a:lnTo>
                  <a:pt x="23880" y="66265"/>
                </a:lnTo>
                <a:lnTo>
                  <a:pt x="25853" y="74218"/>
                </a:lnTo>
                <a:lnTo>
                  <a:pt x="27713" y="79007"/>
                </a:lnTo>
                <a:lnTo>
                  <a:pt x="29905" y="84104"/>
                </a:lnTo>
                <a:lnTo>
                  <a:pt x="31367" y="89406"/>
                </a:lnTo>
                <a:lnTo>
                  <a:pt x="32341" y="94847"/>
                </a:lnTo>
                <a:lnTo>
                  <a:pt x="32991" y="100379"/>
                </a:lnTo>
                <a:lnTo>
                  <a:pt x="33424" y="105972"/>
                </a:lnTo>
                <a:lnTo>
                  <a:pt x="33713" y="111605"/>
                </a:lnTo>
                <a:lnTo>
                  <a:pt x="33905" y="117266"/>
                </a:lnTo>
                <a:lnTo>
                  <a:pt x="34986" y="122945"/>
                </a:lnTo>
                <a:lnTo>
                  <a:pt x="36659" y="128636"/>
                </a:lnTo>
                <a:lnTo>
                  <a:pt x="38727" y="134335"/>
                </a:lnTo>
                <a:lnTo>
                  <a:pt x="41058" y="139087"/>
                </a:lnTo>
                <a:lnTo>
                  <a:pt x="43565" y="143207"/>
                </a:lnTo>
                <a:lnTo>
                  <a:pt x="46188" y="146906"/>
                </a:lnTo>
                <a:lnTo>
                  <a:pt x="47937" y="152230"/>
                </a:lnTo>
                <a:lnTo>
                  <a:pt x="49103" y="158637"/>
                </a:lnTo>
                <a:lnTo>
                  <a:pt x="49881" y="165766"/>
                </a:lnTo>
                <a:lnTo>
                  <a:pt x="51351" y="172423"/>
                </a:lnTo>
                <a:lnTo>
                  <a:pt x="53284" y="178766"/>
                </a:lnTo>
                <a:lnTo>
                  <a:pt x="55526" y="184900"/>
                </a:lnTo>
                <a:lnTo>
                  <a:pt x="57019" y="189942"/>
                </a:lnTo>
                <a:lnTo>
                  <a:pt x="58680" y="198083"/>
                </a:lnTo>
                <a:lnTo>
                  <a:pt x="59122" y="202541"/>
                </a:lnTo>
                <a:lnTo>
                  <a:pt x="59417" y="207417"/>
                </a:lnTo>
                <a:lnTo>
                  <a:pt x="59614" y="212573"/>
                </a:lnTo>
                <a:lnTo>
                  <a:pt x="60698" y="216963"/>
                </a:lnTo>
                <a:lnTo>
                  <a:pt x="62372" y="220842"/>
                </a:lnTo>
                <a:lnTo>
                  <a:pt x="64442" y="224380"/>
                </a:lnTo>
                <a:lnTo>
                  <a:pt x="66774" y="228644"/>
                </a:lnTo>
                <a:lnTo>
                  <a:pt x="71904" y="238462"/>
                </a:lnTo>
                <a:lnTo>
                  <a:pt x="74821" y="246636"/>
                </a:lnTo>
                <a:lnTo>
                  <a:pt x="76116" y="253444"/>
                </a:lnTo>
                <a:lnTo>
                  <a:pt x="76691" y="259644"/>
                </a:lnTo>
                <a:lnTo>
                  <a:pt x="77797" y="262631"/>
                </a:lnTo>
                <a:lnTo>
                  <a:pt x="79488" y="265575"/>
                </a:lnTo>
                <a:lnTo>
                  <a:pt x="81567" y="268490"/>
                </a:lnTo>
                <a:lnTo>
                  <a:pt x="83877" y="274269"/>
                </a:lnTo>
                <a:lnTo>
                  <a:pt x="84493" y="277143"/>
                </a:lnTo>
                <a:lnTo>
                  <a:pt x="85856" y="279060"/>
                </a:lnTo>
                <a:lnTo>
                  <a:pt x="87717" y="280337"/>
                </a:lnTo>
                <a:lnTo>
                  <a:pt x="89911" y="281189"/>
                </a:lnTo>
                <a:lnTo>
                  <a:pt x="91373" y="282709"/>
                </a:lnTo>
                <a:lnTo>
                  <a:pt x="92348" y="284675"/>
                </a:lnTo>
                <a:lnTo>
                  <a:pt x="94298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4"/>
          <p:cNvSpPr/>
          <p:nvPr/>
        </p:nvSpPr>
        <p:spPr>
          <a:xfrm>
            <a:off x="4640610" y="3857625"/>
            <a:ext cx="42833" cy="291466"/>
          </a:xfrm>
          <a:custGeom>
            <a:avLst/>
            <a:gdLst/>
            <a:ahLst/>
            <a:cxnLst/>
            <a:rect l="0" t="0" r="0" b="0"/>
            <a:pathLst>
              <a:path w="42833" h="291466">
                <a:moveTo>
                  <a:pt x="8542" y="0"/>
                </a:moveTo>
                <a:lnTo>
                  <a:pt x="8542" y="16482"/>
                </a:lnTo>
                <a:lnTo>
                  <a:pt x="7590" y="20513"/>
                </a:lnTo>
                <a:lnTo>
                  <a:pt x="6002" y="24153"/>
                </a:lnTo>
                <a:lnTo>
                  <a:pt x="3992" y="27532"/>
                </a:lnTo>
                <a:lnTo>
                  <a:pt x="2651" y="31689"/>
                </a:lnTo>
                <a:lnTo>
                  <a:pt x="1757" y="36366"/>
                </a:lnTo>
                <a:lnTo>
                  <a:pt x="1161" y="41389"/>
                </a:lnTo>
                <a:lnTo>
                  <a:pt x="764" y="46643"/>
                </a:lnTo>
                <a:lnTo>
                  <a:pt x="499" y="52050"/>
                </a:lnTo>
                <a:lnTo>
                  <a:pt x="205" y="64091"/>
                </a:lnTo>
                <a:lnTo>
                  <a:pt x="0" y="98856"/>
                </a:lnTo>
                <a:lnTo>
                  <a:pt x="943" y="105909"/>
                </a:lnTo>
                <a:lnTo>
                  <a:pt x="2523" y="113469"/>
                </a:lnTo>
                <a:lnTo>
                  <a:pt x="4529" y="121365"/>
                </a:lnTo>
                <a:lnTo>
                  <a:pt x="5867" y="128535"/>
                </a:lnTo>
                <a:lnTo>
                  <a:pt x="6759" y="135220"/>
                </a:lnTo>
                <a:lnTo>
                  <a:pt x="7353" y="141582"/>
                </a:lnTo>
                <a:lnTo>
                  <a:pt x="8702" y="148680"/>
                </a:lnTo>
                <a:lnTo>
                  <a:pt x="10554" y="156270"/>
                </a:lnTo>
                <a:lnTo>
                  <a:pt x="12740" y="164188"/>
                </a:lnTo>
                <a:lnTo>
                  <a:pt x="14198" y="171370"/>
                </a:lnTo>
                <a:lnTo>
                  <a:pt x="15171" y="178065"/>
                </a:lnTo>
                <a:lnTo>
                  <a:pt x="15818" y="184432"/>
                </a:lnTo>
                <a:lnTo>
                  <a:pt x="16251" y="190582"/>
                </a:lnTo>
                <a:lnTo>
                  <a:pt x="16539" y="196587"/>
                </a:lnTo>
                <a:lnTo>
                  <a:pt x="16730" y="202496"/>
                </a:lnTo>
                <a:lnTo>
                  <a:pt x="17811" y="208339"/>
                </a:lnTo>
                <a:lnTo>
                  <a:pt x="19484" y="214140"/>
                </a:lnTo>
                <a:lnTo>
                  <a:pt x="21552" y="219913"/>
                </a:lnTo>
                <a:lnTo>
                  <a:pt x="23883" y="225666"/>
                </a:lnTo>
                <a:lnTo>
                  <a:pt x="26389" y="231406"/>
                </a:lnTo>
                <a:lnTo>
                  <a:pt x="29013" y="237138"/>
                </a:lnTo>
                <a:lnTo>
                  <a:pt x="30762" y="241912"/>
                </a:lnTo>
                <a:lnTo>
                  <a:pt x="31928" y="246047"/>
                </a:lnTo>
                <a:lnTo>
                  <a:pt x="32705" y="249756"/>
                </a:lnTo>
                <a:lnTo>
                  <a:pt x="34176" y="254134"/>
                </a:lnTo>
                <a:lnTo>
                  <a:pt x="36109" y="258957"/>
                </a:lnTo>
                <a:lnTo>
                  <a:pt x="38350" y="264078"/>
                </a:lnTo>
                <a:lnTo>
                  <a:pt x="39844" y="268445"/>
                </a:lnTo>
                <a:lnTo>
                  <a:pt x="40840" y="272308"/>
                </a:lnTo>
                <a:lnTo>
                  <a:pt x="42439" y="280801"/>
                </a:lnTo>
                <a:lnTo>
                  <a:pt x="42780" y="289402"/>
                </a:lnTo>
                <a:lnTo>
                  <a:pt x="42832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5"/>
          <p:cNvSpPr/>
          <p:nvPr/>
        </p:nvSpPr>
        <p:spPr>
          <a:xfrm>
            <a:off x="4435193" y="3986212"/>
            <a:ext cx="308258" cy="34260"/>
          </a:xfrm>
          <a:custGeom>
            <a:avLst/>
            <a:gdLst/>
            <a:ahLst/>
            <a:cxnLst/>
            <a:rect l="0" t="0" r="0" b="0"/>
            <a:pathLst>
              <a:path w="308258" h="34260">
                <a:moveTo>
                  <a:pt x="8219" y="25717"/>
                </a:moveTo>
                <a:lnTo>
                  <a:pt x="0" y="25717"/>
                </a:lnTo>
                <a:lnTo>
                  <a:pt x="834" y="26670"/>
                </a:lnTo>
                <a:lnTo>
                  <a:pt x="7059" y="33098"/>
                </a:lnTo>
                <a:lnTo>
                  <a:pt x="10243" y="33761"/>
                </a:lnTo>
                <a:lnTo>
                  <a:pt x="17391" y="34133"/>
                </a:lnTo>
                <a:lnTo>
                  <a:pt x="23726" y="34220"/>
                </a:lnTo>
                <a:lnTo>
                  <a:pt x="32891" y="34259"/>
                </a:lnTo>
                <a:lnTo>
                  <a:pt x="37050" y="33317"/>
                </a:lnTo>
                <a:lnTo>
                  <a:pt x="40774" y="31736"/>
                </a:lnTo>
                <a:lnTo>
                  <a:pt x="44210" y="29730"/>
                </a:lnTo>
                <a:lnTo>
                  <a:pt x="49358" y="28392"/>
                </a:lnTo>
                <a:lnTo>
                  <a:pt x="55648" y="27501"/>
                </a:lnTo>
                <a:lnTo>
                  <a:pt x="62698" y="26906"/>
                </a:lnTo>
                <a:lnTo>
                  <a:pt x="69303" y="25558"/>
                </a:lnTo>
                <a:lnTo>
                  <a:pt x="75612" y="23706"/>
                </a:lnTo>
                <a:lnTo>
                  <a:pt x="81723" y="21519"/>
                </a:lnTo>
                <a:lnTo>
                  <a:pt x="87701" y="20061"/>
                </a:lnTo>
                <a:lnTo>
                  <a:pt x="93592" y="19089"/>
                </a:lnTo>
                <a:lnTo>
                  <a:pt x="99425" y="18441"/>
                </a:lnTo>
                <a:lnTo>
                  <a:pt x="106170" y="17057"/>
                </a:lnTo>
                <a:lnTo>
                  <a:pt x="113525" y="15181"/>
                </a:lnTo>
                <a:lnTo>
                  <a:pt x="121285" y="12978"/>
                </a:lnTo>
                <a:lnTo>
                  <a:pt x="128364" y="11510"/>
                </a:lnTo>
                <a:lnTo>
                  <a:pt x="134988" y="10531"/>
                </a:lnTo>
                <a:lnTo>
                  <a:pt x="141309" y="9878"/>
                </a:lnTo>
                <a:lnTo>
                  <a:pt x="148381" y="8491"/>
                </a:lnTo>
                <a:lnTo>
                  <a:pt x="155953" y="6613"/>
                </a:lnTo>
                <a:lnTo>
                  <a:pt x="163858" y="4409"/>
                </a:lnTo>
                <a:lnTo>
                  <a:pt x="171034" y="2939"/>
                </a:lnTo>
                <a:lnTo>
                  <a:pt x="177722" y="1960"/>
                </a:lnTo>
                <a:lnTo>
                  <a:pt x="184086" y="1306"/>
                </a:lnTo>
                <a:lnTo>
                  <a:pt x="190234" y="871"/>
                </a:lnTo>
                <a:lnTo>
                  <a:pt x="196237" y="581"/>
                </a:lnTo>
                <a:lnTo>
                  <a:pt x="208940" y="258"/>
                </a:lnTo>
                <a:lnTo>
                  <a:pt x="3082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6"/>
          <p:cNvSpPr/>
          <p:nvPr/>
        </p:nvSpPr>
        <p:spPr>
          <a:xfrm>
            <a:off x="4829184" y="3857625"/>
            <a:ext cx="34282" cy="282893"/>
          </a:xfrm>
          <a:custGeom>
            <a:avLst/>
            <a:gdLst/>
            <a:ahLst/>
            <a:cxnLst/>
            <a:rect l="0" t="0" r="0" b="0"/>
            <a:pathLst>
              <a:path w="34282" h="282893">
                <a:moveTo>
                  <a:pt x="8563" y="0"/>
                </a:moveTo>
                <a:lnTo>
                  <a:pt x="1182" y="0"/>
                </a:lnTo>
                <a:lnTo>
                  <a:pt x="785" y="952"/>
                </a:lnTo>
                <a:lnTo>
                  <a:pt x="61" y="8730"/>
                </a:lnTo>
                <a:lnTo>
                  <a:pt x="0" y="20399"/>
                </a:lnTo>
                <a:lnTo>
                  <a:pt x="949" y="23124"/>
                </a:lnTo>
                <a:lnTo>
                  <a:pt x="2535" y="25894"/>
                </a:lnTo>
                <a:lnTo>
                  <a:pt x="4544" y="28692"/>
                </a:lnTo>
                <a:lnTo>
                  <a:pt x="5884" y="32463"/>
                </a:lnTo>
                <a:lnTo>
                  <a:pt x="6777" y="36882"/>
                </a:lnTo>
                <a:lnTo>
                  <a:pt x="7372" y="41733"/>
                </a:lnTo>
                <a:lnTo>
                  <a:pt x="7769" y="46872"/>
                </a:lnTo>
                <a:lnTo>
                  <a:pt x="8034" y="52203"/>
                </a:lnTo>
                <a:lnTo>
                  <a:pt x="8210" y="57662"/>
                </a:lnTo>
                <a:lnTo>
                  <a:pt x="8493" y="86955"/>
                </a:lnTo>
                <a:lnTo>
                  <a:pt x="8532" y="103416"/>
                </a:lnTo>
                <a:lnTo>
                  <a:pt x="9495" y="110854"/>
                </a:lnTo>
                <a:lnTo>
                  <a:pt x="11089" y="117718"/>
                </a:lnTo>
                <a:lnTo>
                  <a:pt x="13104" y="124198"/>
                </a:lnTo>
                <a:lnTo>
                  <a:pt x="14448" y="131376"/>
                </a:lnTo>
                <a:lnTo>
                  <a:pt x="15344" y="139019"/>
                </a:lnTo>
                <a:lnTo>
                  <a:pt x="15941" y="146972"/>
                </a:lnTo>
                <a:lnTo>
                  <a:pt x="16339" y="154178"/>
                </a:lnTo>
                <a:lnTo>
                  <a:pt x="16782" y="167266"/>
                </a:lnTo>
                <a:lnTo>
                  <a:pt x="17105" y="210146"/>
                </a:lnTo>
                <a:lnTo>
                  <a:pt x="17135" y="268093"/>
                </a:lnTo>
                <a:lnTo>
                  <a:pt x="18088" y="271121"/>
                </a:lnTo>
                <a:lnTo>
                  <a:pt x="19675" y="274092"/>
                </a:lnTo>
                <a:lnTo>
                  <a:pt x="24517" y="281154"/>
                </a:lnTo>
                <a:lnTo>
                  <a:pt x="25866" y="281733"/>
                </a:lnTo>
                <a:lnTo>
                  <a:pt x="27719" y="282119"/>
                </a:lnTo>
                <a:lnTo>
                  <a:pt x="34281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7"/>
          <p:cNvSpPr/>
          <p:nvPr/>
        </p:nvSpPr>
        <p:spPr>
          <a:xfrm>
            <a:off x="4855248" y="3849052"/>
            <a:ext cx="316828" cy="257027"/>
          </a:xfrm>
          <a:custGeom>
            <a:avLst/>
            <a:gdLst/>
            <a:ahLst/>
            <a:cxnLst/>
            <a:rect l="0" t="0" r="0" b="0"/>
            <a:pathLst>
              <a:path w="316828" h="257027">
                <a:moveTo>
                  <a:pt x="153949" y="0"/>
                </a:moveTo>
                <a:lnTo>
                  <a:pt x="161330" y="7381"/>
                </a:lnTo>
                <a:lnTo>
                  <a:pt x="161992" y="10583"/>
                </a:lnTo>
                <a:lnTo>
                  <a:pt x="162286" y="16134"/>
                </a:lnTo>
                <a:lnTo>
                  <a:pt x="162417" y="24951"/>
                </a:lnTo>
                <a:lnTo>
                  <a:pt x="161500" y="29016"/>
                </a:lnTo>
                <a:lnTo>
                  <a:pt x="157940" y="36074"/>
                </a:lnTo>
                <a:lnTo>
                  <a:pt x="153183" y="42386"/>
                </a:lnTo>
                <a:lnTo>
                  <a:pt x="150580" y="45402"/>
                </a:lnTo>
                <a:lnTo>
                  <a:pt x="148846" y="48365"/>
                </a:lnTo>
                <a:lnTo>
                  <a:pt x="146918" y="54198"/>
                </a:lnTo>
                <a:lnTo>
                  <a:pt x="143522" y="59966"/>
                </a:lnTo>
                <a:lnTo>
                  <a:pt x="138837" y="65704"/>
                </a:lnTo>
                <a:lnTo>
                  <a:pt x="133580" y="71429"/>
                </a:lnTo>
                <a:lnTo>
                  <a:pt x="125265" y="80008"/>
                </a:lnTo>
                <a:lnTo>
                  <a:pt x="117070" y="85724"/>
                </a:lnTo>
                <a:lnTo>
                  <a:pt x="112219" y="88582"/>
                </a:lnTo>
                <a:lnTo>
                  <a:pt x="108031" y="92392"/>
                </a:lnTo>
                <a:lnTo>
                  <a:pt x="104287" y="96837"/>
                </a:lnTo>
                <a:lnTo>
                  <a:pt x="100839" y="101706"/>
                </a:lnTo>
                <a:lnTo>
                  <a:pt x="97587" y="104952"/>
                </a:lnTo>
                <a:lnTo>
                  <a:pt x="94467" y="107115"/>
                </a:lnTo>
                <a:lnTo>
                  <a:pt x="82985" y="112700"/>
                </a:lnTo>
                <a:lnTo>
                  <a:pt x="73832" y="116764"/>
                </a:lnTo>
                <a:lnTo>
                  <a:pt x="66589" y="118570"/>
                </a:lnTo>
                <a:lnTo>
                  <a:pt x="60195" y="121913"/>
                </a:lnTo>
                <a:lnTo>
                  <a:pt x="51240" y="129150"/>
                </a:lnTo>
                <a:lnTo>
                  <a:pt x="48329" y="131820"/>
                </a:lnTo>
                <a:lnTo>
                  <a:pt x="45435" y="133600"/>
                </a:lnTo>
                <a:lnTo>
                  <a:pt x="36813" y="137058"/>
                </a:lnTo>
                <a:lnTo>
                  <a:pt x="28226" y="142739"/>
                </a:lnTo>
                <a:lnTo>
                  <a:pt x="18483" y="145339"/>
                </a:lnTo>
                <a:lnTo>
                  <a:pt x="12740" y="145616"/>
                </a:lnTo>
                <a:lnTo>
                  <a:pt x="11232" y="146607"/>
                </a:lnTo>
                <a:lnTo>
                  <a:pt x="10227" y="148221"/>
                </a:lnTo>
                <a:lnTo>
                  <a:pt x="8334" y="153949"/>
                </a:lnTo>
                <a:lnTo>
                  <a:pt x="3701" y="158751"/>
                </a:lnTo>
                <a:lnTo>
                  <a:pt x="2348" y="161079"/>
                </a:lnTo>
                <a:lnTo>
                  <a:pt x="846" y="166206"/>
                </a:lnTo>
                <a:lnTo>
                  <a:pt x="178" y="171659"/>
                </a:lnTo>
                <a:lnTo>
                  <a:pt x="0" y="174447"/>
                </a:lnTo>
                <a:lnTo>
                  <a:pt x="834" y="177258"/>
                </a:lnTo>
                <a:lnTo>
                  <a:pt x="4301" y="182921"/>
                </a:lnTo>
                <a:lnTo>
                  <a:pt x="6476" y="188613"/>
                </a:lnTo>
                <a:lnTo>
                  <a:pt x="7057" y="191465"/>
                </a:lnTo>
                <a:lnTo>
                  <a:pt x="10241" y="197173"/>
                </a:lnTo>
                <a:lnTo>
                  <a:pt x="12424" y="200029"/>
                </a:lnTo>
                <a:lnTo>
                  <a:pt x="14849" y="205742"/>
                </a:lnTo>
                <a:lnTo>
                  <a:pt x="15496" y="208599"/>
                </a:lnTo>
                <a:lnTo>
                  <a:pt x="18754" y="214313"/>
                </a:lnTo>
                <a:lnTo>
                  <a:pt x="23377" y="220028"/>
                </a:lnTo>
                <a:lnTo>
                  <a:pt x="28607" y="225743"/>
                </a:lnTo>
                <a:lnTo>
                  <a:pt x="36646" y="231458"/>
                </a:lnTo>
                <a:lnTo>
                  <a:pt x="45617" y="237173"/>
                </a:lnTo>
                <a:lnTo>
                  <a:pt x="52779" y="242888"/>
                </a:lnTo>
                <a:lnTo>
                  <a:pt x="57928" y="245745"/>
                </a:lnTo>
                <a:lnTo>
                  <a:pt x="64217" y="248602"/>
                </a:lnTo>
                <a:lnTo>
                  <a:pt x="71268" y="251460"/>
                </a:lnTo>
                <a:lnTo>
                  <a:pt x="77873" y="253365"/>
                </a:lnTo>
                <a:lnTo>
                  <a:pt x="84182" y="254635"/>
                </a:lnTo>
                <a:lnTo>
                  <a:pt x="90293" y="255482"/>
                </a:lnTo>
                <a:lnTo>
                  <a:pt x="96271" y="256046"/>
                </a:lnTo>
                <a:lnTo>
                  <a:pt x="102162" y="256422"/>
                </a:lnTo>
                <a:lnTo>
                  <a:pt x="107995" y="256673"/>
                </a:lnTo>
                <a:lnTo>
                  <a:pt x="122095" y="256952"/>
                </a:lnTo>
                <a:lnTo>
                  <a:pt x="129855" y="257026"/>
                </a:lnTo>
                <a:lnTo>
                  <a:pt x="137887" y="256124"/>
                </a:lnTo>
                <a:lnTo>
                  <a:pt x="146098" y="254569"/>
                </a:lnTo>
                <a:lnTo>
                  <a:pt x="154430" y="252580"/>
                </a:lnTo>
                <a:lnTo>
                  <a:pt x="162842" y="250302"/>
                </a:lnTo>
                <a:lnTo>
                  <a:pt x="179809" y="245231"/>
                </a:lnTo>
                <a:lnTo>
                  <a:pt x="222548" y="231390"/>
                </a:lnTo>
                <a:lnTo>
                  <a:pt x="231114" y="228555"/>
                </a:lnTo>
                <a:lnTo>
                  <a:pt x="238730" y="224760"/>
                </a:lnTo>
                <a:lnTo>
                  <a:pt x="245712" y="220325"/>
                </a:lnTo>
                <a:lnTo>
                  <a:pt x="252272" y="215463"/>
                </a:lnTo>
                <a:lnTo>
                  <a:pt x="258550" y="210317"/>
                </a:lnTo>
                <a:lnTo>
                  <a:pt x="264641" y="204981"/>
                </a:lnTo>
                <a:lnTo>
                  <a:pt x="270606" y="199519"/>
                </a:lnTo>
                <a:lnTo>
                  <a:pt x="276488" y="194925"/>
                </a:lnTo>
                <a:lnTo>
                  <a:pt x="282314" y="190910"/>
                </a:lnTo>
                <a:lnTo>
                  <a:pt x="288103" y="187281"/>
                </a:lnTo>
                <a:lnTo>
                  <a:pt x="293868" y="183909"/>
                </a:lnTo>
                <a:lnTo>
                  <a:pt x="299616" y="180709"/>
                </a:lnTo>
                <a:lnTo>
                  <a:pt x="305353" y="177623"/>
                </a:lnTo>
                <a:lnTo>
                  <a:pt x="309177" y="174612"/>
                </a:lnTo>
                <a:lnTo>
                  <a:pt x="311727" y="171653"/>
                </a:lnTo>
                <a:lnTo>
                  <a:pt x="315819" y="164611"/>
                </a:lnTo>
                <a:lnTo>
                  <a:pt x="316378" y="161108"/>
                </a:lnTo>
                <a:lnTo>
                  <a:pt x="316827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8"/>
          <p:cNvSpPr/>
          <p:nvPr/>
        </p:nvSpPr>
        <p:spPr>
          <a:xfrm>
            <a:off x="4151947" y="4243387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25718" y="0"/>
                </a:moveTo>
                <a:lnTo>
                  <a:pt x="25718" y="11932"/>
                </a:lnTo>
                <a:lnTo>
                  <a:pt x="24765" y="14622"/>
                </a:lnTo>
                <a:lnTo>
                  <a:pt x="23178" y="17368"/>
                </a:lnTo>
                <a:lnTo>
                  <a:pt x="21167" y="20151"/>
                </a:lnTo>
                <a:lnTo>
                  <a:pt x="19826" y="23912"/>
                </a:lnTo>
                <a:lnTo>
                  <a:pt x="18932" y="28324"/>
                </a:lnTo>
                <a:lnTo>
                  <a:pt x="18336" y="33170"/>
                </a:lnTo>
                <a:lnTo>
                  <a:pt x="17939" y="38306"/>
                </a:lnTo>
                <a:lnTo>
                  <a:pt x="17674" y="43635"/>
                </a:lnTo>
                <a:lnTo>
                  <a:pt x="17381" y="54636"/>
                </a:lnTo>
                <a:lnTo>
                  <a:pt x="17176" y="82913"/>
                </a:lnTo>
                <a:lnTo>
                  <a:pt x="16213" y="88613"/>
                </a:lnTo>
                <a:lnTo>
                  <a:pt x="14619" y="94318"/>
                </a:lnTo>
                <a:lnTo>
                  <a:pt x="12603" y="100026"/>
                </a:lnTo>
                <a:lnTo>
                  <a:pt x="11260" y="105737"/>
                </a:lnTo>
                <a:lnTo>
                  <a:pt x="10364" y="111449"/>
                </a:lnTo>
                <a:lnTo>
                  <a:pt x="9767" y="117162"/>
                </a:lnTo>
                <a:lnTo>
                  <a:pt x="8416" y="122875"/>
                </a:lnTo>
                <a:lnTo>
                  <a:pt x="6563" y="128589"/>
                </a:lnTo>
                <a:lnTo>
                  <a:pt x="4376" y="134304"/>
                </a:lnTo>
                <a:lnTo>
                  <a:pt x="2917" y="140019"/>
                </a:lnTo>
                <a:lnTo>
                  <a:pt x="1945" y="145733"/>
                </a:lnTo>
                <a:lnTo>
                  <a:pt x="1297" y="151448"/>
                </a:lnTo>
                <a:lnTo>
                  <a:pt x="865" y="157163"/>
                </a:lnTo>
                <a:lnTo>
                  <a:pt x="576" y="162878"/>
                </a:lnTo>
                <a:lnTo>
                  <a:pt x="170" y="177483"/>
                </a:lnTo>
                <a:lnTo>
                  <a:pt x="10" y="207258"/>
                </a:lnTo>
                <a:lnTo>
                  <a:pt x="0" y="256784"/>
                </a:lnTo>
                <a:lnTo>
                  <a:pt x="953" y="256915"/>
                </a:lnTo>
                <a:lnTo>
                  <a:pt x="2540" y="257001"/>
                </a:lnTo>
                <a:lnTo>
                  <a:pt x="8573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9"/>
          <p:cNvSpPr/>
          <p:nvPr/>
        </p:nvSpPr>
        <p:spPr>
          <a:xfrm>
            <a:off x="4255204" y="4269458"/>
            <a:ext cx="213913" cy="256434"/>
          </a:xfrm>
          <a:custGeom>
            <a:avLst/>
            <a:gdLst/>
            <a:ahLst/>
            <a:cxnLst/>
            <a:rect l="0" t="0" r="0" b="0"/>
            <a:pathLst>
              <a:path w="213913" h="256434">
                <a:moveTo>
                  <a:pt x="85338" y="8219"/>
                </a:moveTo>
                <a:lnTo>
                  <a:pt x="77119" y="8219"/>
                </a:lnTo>
                <a:lnTo>
                  <a:pt x="70944" y="2328"/>
                </a:lnTo>
                <a:lnTo>
                  <a:pt x="69416" y="838"/>
                </a:lnTo>
                <a:lnTo>
                  <a:pt x="66196" y="176"/>
                </a:lnTo>
                <a:lnTo>
                  <a:pt x="64005" y="0"/>
                </a:lnTo>
                <a:lnTo>
                  <a:pt x="62543" y="835"/>
                </a:lnTo>
                <a:lnTo>
                  <a:pt x="61569" y="2344"/>
                </a:lnTo>
                <a:lnTo>
                  <a:pt x="60919" y="4302"/>
                </a:lnTo>
                <a:lnTo>
                  <a:pt x="59534" y="5608"/>
                </a:lnTo>
                <a:lnTo>
                  <a:pt x="57658" y="6478"/>
                </a:lnTo>
                <a:lnTo>
                  <a:pt x="55454" y="7058"/>
                </a:lnTo>
                <a:lnTo>
                  <a:pt x="53986" y="8398"/>
                </a:lnTo>
                <a:lnTo>
                  <a:pt x="53007" y="10243"/>
                </a:lnTo>
                <a:lnTo>
                  <a:pt x="52354" y="12426"/>
                </a:lnTo>
                <a:lnTo>
                  <a:pt x="50966" y="13881"/>
                </a:lnTo>
                <a:lnTo>
                  <a:pt x="49089" y="14851"/>
                </a:lnTo>
                <a:lnTo>
                  <a:pt x="46884" y="15498"/>
                </a:lnTo>
                <a:lnTo>
                  <a:pt x="41895" y="18757"/>
                </a:lnTo>
                <a:lnTo>
                  <a:pt x="39231" y="20959"/>
                </a:lnTo>
                <a:lnTo>
                  <a:pt x="37455" y="23380"/>
                </a:lnTo>
                <a:lnTo>
                  <a:pt x="34003" y="31338"/>
                </a:lnTo>
                <a:lnTo>
                  <a:pt x="29820" y="36909"/>
                </a:lnTo>
                <a:lnTo>
                  <a:pt x="28323" y="39728"/>
                </a:lnTo>
                <a:lnTo>
                  <a:pt x="25264" y="49199"/>
                </a:lnTo>
                <a:lnTo>
                  <a:pt x="23382" y="53637"/>
                </a:lnTo>
                <a:lnTo>
                  <a:pt x="21174" y="58500"/>
                </a:lnTo>
                <a:lnTo>
                  <a:pt x="18721" y="66444"/>
                </a:lnTo>
                <a:lnTo>
                  <a:pt x="16678" y="74102"/>
                </a:lnTo>
                <a:lnTo>
                  <a:pt x="14800" y="78811"/>
                </a:lnTo>
                <a:lnTo>
                  <a:pt x="12595" y="83856"/>
                </a:lnTo>
                <a:lnTo>
                  <a:pt x="11125" y="89124"/>
                </a:lnTo>
                <a:lnTo>
                  <a:pt x="10146" y="94540"/>
                </a:lnTo>
                <a:lnTo>
                  <a:pt x="9492" y="100057"/>
                </a:lnTo>
                <a:lnTo>
                  <a:pt x="8104" y="105639"/>
                </a:lnTo>
                <a:lnTo>
                  <a:pt x="6226" y="111266"/>
                </a:lnTo>
                <a:lnTo>
                  <a:pt x="4022" y="116922"/>
                </a:lnTo>
                <a:lnTo>
                  <a:pt x="2552" y="122598"/>
                </a:lnTo>
                <a:lnTo>
                  <a:pt x="1572" y="128286"/>
                </a:lnTo>
                <a:lnTo>
                  <a:pt x="919" y="133984"/>
                </a:lnTo>
                <a:lnTo>
                  <a:pt x="484" y="138735"/>
                </a:lnTo>
                <a:lnTo>
                  <a:pt x="0" y="146554"/>
                </a:lnTo>
                <a:lnTo>
                  <a:pt x="824" y="150925"/>
                </a:lnTo>
                <a:lnTo>
                  <a:pt x="2325" y="155743"/>
                </a:lnTo>
                <a:lnTo>
                  <a:pt x="4279" y="160861"/>
                </a:lnTo>
                <a:lnTo>
                  <a:pt x="5581" y="166178"/>
                </a:lnTo>
                <a:lnTo>
                  <a:pt x="6449" y="171628"/>
                </a:lnTo>
                <a:lnTo>
                  <a:pt x="7028" y="177165"/>
                </a:lnTo>
                <a:lnTo>
                  <a:pt x="8366" y="181810"/>
                </a:lnTo>
                <a:lnTo>
                  <a:pt x="12393" y="189511"/>
                </a:lnTo>
                <a:lnTo>
                  <a:pt x="14818" y="196108"/>
                </a:lnTo>
                <a:lnTo>
                  <a:pt x="15896" y="203168"/>
                </a:lnTo>
                <a:lnTo>
                  <a:pt x="16184" y="207717"/>
                </a:lnTo>
                <a:lnTo>
                  <a:pt x="16375" y="212656"/>
                </a:lnTo>
                <a:lnTo>
                  <a:pt x="17455" y="216900"/>
                </a:lnTo>
                <a:lnTo>
                  <a:pt x="21195" y="224156"/>
                </a:lnTo>
                <a:lnTo>
                  <a:pt x="26033" y="230556"/>
                </a:lnTo>
                <a:lnTo>
                  <a:pt x="28656" y="233596"/>
                </a:lnTo>
                <a:lnTo>
                  <a:pt x="31357" y="235623"/>
                </a:lnTo>
                <a:lnTo>
                  <a:pt x="36899" y="237875"/>
                </a:lnTo>
                <a:lnTo>
                  <a:pt x="42537" y="241416"/>
                </a:lnTo>
                <a:lnTo>
                  <a:pt x="45374" y="243694"/>
                </a:lnTo>
                <a:lnTo>
                  <a:pt x="48218" y="245212"/>
                </a:lnTo>
                <a:lnTo>
                  <a:pt x="53918" y="246900"/>
                </a:lnTo>
                <a:lnTo>
                  <a:pt x="59626" y="250189"/>
                </a:lnTo>
                <a:lnTo>
                  <a:pt x="62482" y="252400"/>
                </a:lnTo>
                <a:lnTo>
                  <a:pt x="68194" y="254856"/>
                </a:lnTo>
                <a:lnTo>
                  <a:pt x="73909" y="255948"/>
                </a:lnTo>
                <a:lnTo>
                  <a:pt x="79623" y="256433"/>
                </a:lnTo>
                <a:lnTo>
                  <a:pt x="82481" y="255610"/>
                </a:lnTo>
                <a:lnTo>
                  <a:pt x="88195" y="252156"/>
                </a:lnTo>
                <a:lnTo>
                  <a:pt x="92005" y="250854"/>
                </a:lnTo>
                <a:lnTo>
                  <a:pt x="96451" y="249986"/>
                </a:lnTo>
                <a:lnTo>
                  <a:pt x="101319" y="249406"/>
                </a:lnTo>
                <a:lnTo>
                  <a:pt x="105517" y="248068"/>
                </a:lnTo>
                <a:lnTo>
                  <a:pt x="109268" y="246224"/>
                </a:lnTo>
                <a:lnTo>
                  <a:pt x="112722" y="244041"/>
                </a:lnTo>
                <a:lnTo>
                  <a:pt x="116929" y="241634"/>
                </a:lnTo>
                <a:lnTo>
                  <a:pt x="126683" y="236419"/>
                </a:lnTo>
                <a:lnTo>
                  <a:pt x="130999" y="234647"/>
                </a:lnTo>
                <a:lnTo>
                  <a:pt x="134829" y="233466"/>
                </a:lnTo>
                <a:lnTo>
                  <a:pt x="138334" y="232679"/>
                </a:lnTo>
                <a:lnTo>
                  <a:pt x="142577" y="230249"/>
                </a:lnTo>
                <a:lnTo>
                  <a:pt x="147310" y="226724"/>
                </a:lnTo>
                <a:lnTo>
                  <a:pt x="152370" y="222469"/>
                </a:lnTo>
                <a:lnTo>
                  <a:pt x="156696" y="218680"/>
                </a:lnTo>
                <a:lnTo>
                  <a:pt x="164043" y="211930"/>
                </a:lnTo>
                <a:lnTo>
                  <a:pt x="173534" y="202774"/>
                </a:lnTo>
                <a:lnTo>
                  <a:pt x="176520" y="198882"/>
                </a:lnTo>
                <a:lnTo>
                  <a:pt x="179464" y="194383"/>
                </a:lnTo>
                <a:lnTo>
                  <a:pt x="182379" y="189479"/>
                </a:lnTo>
                <a:lnTo>
                  <a:pt x="188157" y="181489"/>
                </a:lnTo>
                <a:lnTo>
                  <a:pt x="193901" y="173811"/>
                </a:lnTo>
                <a:lnTo>
                  <a:pt x="196765" y="169096"/>
                </a:lnTo>
                <a:lnTo>
                  <a:pt x="199628" y="164048"/>
                </a:lnTo>
                <a:lnTo>
                  <a:pt x="205349" y="153359"/>
                </a:lnTo>
                <a:lnTo>
                  <a:pt x="208208" y="147841"/>
                </a:lnTo>
                <a:lnTo>
                  <a:pt x="210114" y="142258"/>
                </a:lnTo>
                <a:lnTo>
                  <a:pt x="211384" y="136631"/>
                </a:lnTo>
                <a:lnTo>
                  <a:pt x="212231" y="130974"/>
                </a:lnTo>
                <a:lnTo>
                  <a:pt x="212796" y="125298"/>
                </a:lnTo>
                <a:lnTo>
                  <a:pt x="213172" y="119610"/>
                </a:lnTo>
                <a:lnTo>
                  <a:pt x="213591" y="109161"/>
                </a:lnTo>
                <a:lnTo>
                  <a:pt x="213777" y="101342"/>
                </a:lnTo>
                <a:lnTo>
                  <a:pt x="213912" y="75281"/>
                </a:lnTo>
                <a:lnTo>
                  <a:pt x="212964" y="71025"/>
                </a:lnTo>
                <a:lnTo>
                  <a:pt x="211380" y="66282"/>
                </a:lnTo>
                <a:lnTo>
                  <a:pt x="209371" y="61216"/>
                </a:lnTo>
                <a:lnTo>
                  <a:pt x="207079" y="56885"/>
                </a:lnTo>
                <a:lnTo>
                  <a:pt x="201993" y="49533"/>
                </a:lnTo>
                <a:lnTo>
                  <a:pt x="196557" y="43091"/>
                </a:lnTo>
                <a:lnTo>
                  <a:pt x="190966" y="37053"/>
                </a:lnTo>
                <a:lnTo>
                  <a:pt x="185307" y="31194"/>
                </a:lnTo>
                <a:lnTo>
                  <a:pt x="182463" y="29251"/>
                </a:lnTo>
                <a:lnTo>
                  <a:pt x="176765" y="27092"/>
                </a:lnTo>
                <a:lnTo>
                  <a:pt x="172959" y="25563"/>
                </a:lnTo>
                <a:lnTo>
                  <a:pt x="168517" y="23592"/>
                </a:lnTo>
                <a:lnTo>
                  <a:pt x="163651" y="21325"/>
                </a:lnTo>
                <a:lnTo>
                  <a:pt x="159454" y="19814"/>
                </a:lnTo>
                <a:lnTo>
                  <a:pt x="155704" y="18806"/>
                </a:lnTo>
                <a:lnTo>
                  <a:pt x="152251" y="18135"/>
                </a:lnTo>
                <a:lnTo>
                  <a:pt x="145875" y="14849"/>
                </a:lnTo>
                <a:lnTo>
                  <a:pt x="142841" y="12639"/>
                </a:lnTo>
                <a:lnTo>
                  <a:pt x="138913" y="11165"/>
                </a:lnTo>
                <a:lnTo>
                  <a:pt x="134390" y="10183"/>
                </a:lnTo>
                <a:lnTo>
                  <a:pt x="129469" y="9528"/>
                </a:lnTo>
                <a:lnTo>
                  <a:pt x="125236" y="9092"/>
                </a:lnTo>
                <a:lnTo>
                  <a:pt x="121462" y="8801"/>
                </a:lnTo>
                <a:lnTo>
                  <a:pt x="117993" y="8607"/>
                </a:lnTo>
                <a:lnTo>
                  <a:pt x="111599" y="8392"/>
                </a:lnTo>
                <a:lnTo>
                  <a:pt x="100104" y="8270"/>
                </a:lnTo>
                <a:lnTo>
                  <a:pt x="95182" y="8253"/>
                </a:lnTo>
                <a:lnTo>
                  <a:pt x="90948" y="9194"/>
                </a:lnTo>
                <a:lnTo>
                  <a:pt x="87173" y="10774"/>
                </a:lnTo>
                <a:lnTo>
                  <a:pt x="78822" y="15603"/>
                </a:lnTo>
                <a:lnTo>
                  <a:pt x="75139" y="16263"/>
                </a:lnTo>
                <a:lnTo>
                  <a:pt x="70328" y="16557"/>
                </a:lnTo>
                <a:lnTo>
                  <a:pt x="59621" y="167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0"/>
          <p:cNvSpPr/>
          <p:nvPr/>
        </p:nvSpPr>
        <p:spPr>
          <a:xfrm>
            <a:off x="4109084" y="4586318"/>
            <a:ext cx="342901" cy="325690"/>
          </a:xfrm>
          <a:custGeom>
            <a:avLst/>
            <a:gdLst/>
            <a:ahLst/>
            <a:cxnLst/>
            <a:rect l="0" t="0" r="0" b="0"/>
            <a:pathLst>
              <a:path w="342901" h="325690">
                <a:moveTo>
                  <a:pt x="342900" y="42832"/>
                </a:moveTo>
                <a:lnTo>
                  <a:pt x="342900" y="35451"/>
                </a:lnTo>
                <a:lnTo>
                  <a:pt x="341948" y="35053"/>
                </a:lnTo>
                <a:lnTo>
                  <a:pt x="338350" y="34612"/>
                </a:lnTo>
                <a:lnTo>
                  <a:pt x="337009" y="33542"/>
                </a:lnTo>
                <a:lnTo>
                  <a:pt x="336115" y="31876"/>
                </a:lnTo>
                <a:lnTo>
                  <a:pt x="334359" y="25794"/>
                </a:lnTo>
                <a:lnTo>
                  <a:pt x="329786" y="21167"/>
                </a:lnTo>
                <a:lnTo>
                  <a:pt x="327490" y="19817"/>
                </a:lnTo>
                <a:lnTo>
                  <a:pt x="319708" y="16963"/>
                </a:lnTo>
                <a:lnTo>
                  <a:pt x="311369" y="11460"/>
                </a:lnTo>
                <a:lnTo>
                  <a:pt x="305709" y="9839"/>
                </a:lnTo>
                <a:lnTo>
                  <a:pt x="297167" y="8926"/>
                </a:lnTo>
                <a:lnTo>
                  <a:pt x="288604" y="8656"/>
                </a:lnTo>
                <a:lnTo>
                  <a:pt x="285748" y="7665"/>
                </a:lnTo>
                <a:lnTo>
                  <a:pt x="280034" y="4025"/>
                </a:lnTo>
                <a:lnTo>
                  <a:pt x="271780" y="1772"/>
                </a:lnTo>
                <a:lnTo>
                  <a:pt x="262714" y="770"/>
                </a:lnTo>
                <a:lnTo>
                  <a:pt x="255510" y="325"/>
                </a:lnTo>
                <a:lnTo>
                  <a:pt x="246593" y="127"/>
                </a:lnTo>
                <a:lnTo>
                  <a:pt x="225346" y="0"/>
                </a:lnTo>
                <a:lnTo>
                  <a:pt x="220716" y="942"/>
                </a:lnTo>
                <a:lnTo>
                  <a:pt x="213031" y="4529"/>
                </a:lnTo>
                <a:lnTo>
                  <a:pt x="203901" y="6759"/>
                </a:lnTo>
                <a:lnTo>
                  <a:pt x="193493" y="8702"/>
                </a:lnTo>
                <a:lnTo>
                  <a:pt x="188051" y="10553"/>
                </a:lnTo>
                <a:lnTo>
                  <a:pt x="177876" y="14198"/>
                </a:lnTo>
                <a:lnTo>
                  <a:pt x="170178" y="15818"/>
                </a:lnTo>
                <a:lnTo>
                  <a:pt x="163583" y="19078"/>
                </a:lnTo>
                <a:lnTo>
                  <a:pt x="160491" y="21281"/>
                </a:lnTo>
                <a:lnTo>
                  <a:pt x="151974" y="23729"/>
                </a:lnTo>
                <a:lnTo>
                  <a:pt x="142792" y="24816"/>
                </a:lnTo>
                <a:lnTo>
                  <a:pt x="135536" y="25300"/>
                </a:lnTo>
                <a:lnTo>
                  <a:pt x="126596" y="28055"/>
                </a:lnTo>
                <a:lnTo>
                  <a:pt x="117225" y="31502"/>
                </a:lnTo>
                <a:lnTo>
                  <a:pt x="106595" y="33442"/>
                </a:lnTo>
                <a:lnTo>
                  <a:pt x="97412" y="34017"/>
                </a:lnTo>
                <a:lnTo>
                  <a:pt x="88659" y="34187"/>
                </a:lnTo>
                <a:lnTo>
                  <a:pt x="74305" y="34250"/>
                </a:lnTo>
                <a:lnTo>
                  <a:pt x="71444" y="35206"/>
                </a:lnTo>
                <a:lnTo>
                  <a:pt x="61702" y="41639"/>
                </a:lnTo>
                <a:lnTo>
                  <a:pt x="58221" y="42302"/>
                </a:lnTo>
                <a:lnTo>
                  <a:pt x="49491" y="42785"/>
                </a:lnTo>
                <a:lnTo>
                  <a:pt x="42897" y="42831"/>
                </a:lnTo>
                <a:lnTo>
                  <a:pt x="50247" y="50213"/>
                </a:lnTo>
                <a:lnTo>
                  <a:pt x="50908" y="53415"/>
                </a:lnTo>
                <a:lnTo>
                  <a:pt x="51083" y="55602"/>
                </a:lnTo>
                <a:lnTo>
                  <a:pt x="53819" y="63112"/>
                </a:lnTo>
                <a:lnTo>
                  <a:pt x="57257" y="71848"/>
                </a:lnTo>
                <a:lnTo>
                  <a:pt x="58785" y="78905"/>
                </a:lnTo>
                <a:lnTo>
                  <a:pt x="59646" y="88233"/>
                </a:lnTo>
                <a:lnTo>
                  <a:pt x="59847" y="96665"/>
                </a:lnTo>
                <a:lnTo>
                  <a:pt x="59977" y="113050"/>
                </a:lnTo>
                <a:lnTo>
                  <a:pt x="62534" y="121982"/>
                </a:lnTo>
                <a:lnTo>
                  <a:pt x="65893" y="131350"/>
                </a:lnTo>
                <a:lnTo>
                  <a:pt x="67386" y="138688"/>
                </a:lnTo>
                <a:lnTo>
                  <a:pt x="68227" y="148174"/>
                </a:lnTo>
                <a:lnTo>
                  <a:pt x="68476" y="157017"/>
                </a:lnTo>
                <a:lnTo>
                  <a:pt x="67558" y="159913"/>
                </a:lnTo>
                <a:lnTo>
                  <a:pt x="63999" y="165671"/>
                </a:lnTo>
                <a:lnTo>
                  <a:pt x="63621" y="167586"/>
                </a:lnTo>
                <a:lnTo>
                  <a:pt x="64322" y="168864"/>
                </a:lnTo>
                <a:lnTo>
                  <a:pt x="65741" y="169716"/>
                </a:lnTo>
                <a:lnTo>
                  <a:pt x="66687" y="171236"/>
                </a:lnTo>
                <a:lnTo>
                  <a:pt x="68579" y="179982"/>
                </a:lnTo>
                <a:lnTo>
                  <a:pt x="73131" y="179989"/>
                </a:lnTo>
                <a:lnTo>
                  <a:pt x="74471" y="179037"/>
                </a:lnTo>
                <a:lnTo>
                  <a:pt x="75366" y="177450"/>
                </a:lnTo>
                <a:lnTo>
                  <a:pt x="76800" y="172610"/>
                </a:lnTo>
                <a:lnTo>
                  <a:pt x="83927" y="164811"/>
                </a:lnTo>
                <a:lnTo>
                  <a:pt x="113150" y="135429"/>
                </a:lnTo>
                <a:lnTo>
                  <a:pt x="122044" y="129071"/>
                </a:lnTo>
                <a:lnTo>
                  <a:pt x="132347" y="123070"/>
                </a:lnTo>
                <a:lnTo>
                  <a:pt x="143276" y="117228"/>
                </a:lnTo>
                <a:lnTo>
                  <a:pt x="151944" y="111457"/>
                </a:lnTo>
                <a:lnTo>
                  <a:pt x="155589" y="108584"/>
                </a:lnTo>
                <a:lnTo>
                  <a:pt x="159923" y="106669"/>
                </a:lnTo>
                <a:lnTo>
                  <a:pt x="169820" y="104541"/>
                </a:lnTo>
                <a:lnTo>
                  <a:pt x="175126" y="103974"/>
                </a:lnTo>
                <a:lnTo>
                  <a:pt x="180568" y="103596"/>
                </a:lnTo>
                <a:lnTo>
                  <a:pt x="190743" y="103175"/>
                </a:lnTo>
                <a:lnTo>
                  <a:pt x="198440" y="102989"/>
                </a:lnTo>
                <a:lnTo>
                  <a:pt x="207576" y="105446"/>
                </a:lnTo>
                <a:lnTo>
                  <a:pt x="217034" y="109713"/>
                </a:lnTo>
                <a:lnTo>
                  <a:pt x="228666" y="117470"/>
                </a:lnTo>
                <a:lnTo>
                  <a:pt x="238472" y="122994"/>
                </a:lnTo>
                <a:lnTo>
                  <a:pt x="246640" y="131164"/>
                </a:lnTo>
                <a:lnTo>
                  <a:pt x="253446" y="141146"/>
                </a:lnTo>
                <a:lnTo>
                  <a:pt x="256594" y="146474"/>
                </a:lnTo>
                <a:lnTo>
                  <a:pt x="259646" y="151931"/>
                </a:lnTo>
                <a:lnTo>
                  <a:pt x="261679" y="157475"/>
                </a:lnTo>
                <a:lnTo>
                  <a:pt x="263035" y="163076"/>
                </a:lnTo>
                <a:lnTo>
                  <a:pt x="263940" y="168714"/>
                </a:lnTo>
                <a:lnTo>
                  <a:pt x="264542" y="174379"/>
                </a:lnTo>
                <a:lnTo>
                  <a:pt x="264944" y="180060"/>
                </a:lnTo>
                <a:lnTo>
                  <a:pt x="265212" y="185752"/>
                </a:lnTo>
                <a:lnTo>
                  <a:pt x="265510" y="197157"/>
                </a:lnTo>
                <a:lnTo>
                  <a:pt x="265701" y="220001"/>
                </a:lnTo>
                <a:lnTo>
                  <a:pt x="264764" y="225715"/>
                </a:lnTo>
                <a:lnTo>
                  <a:pt x="263187" y="231429"/>
                </a:lnTo>
                <a:lnTo>
                  <a:pt x="261183" y="237143"/>
                </a:lnTo>
                <a:lnTo>
                  <a:pt x="258895" y="242857"/>
                </a:lnTo>
                <a:lnTo>
                  <a:pt x="256417" y="248572"/>
                </a:lnTo>
                <a:lnTo>
                  <a:pt x="251123" y="260002"/>
                </a:lnTo>
                <a:lnTo>
                  <a:pt x="245596" y="271432"/>
                </a:lnTo>
                <a:lnTo>
                  <a:pt x="239964" y="280322"/>
                </a:lnTo>
                <a:lnTo>
                  <a:pt x="237129" y="284026"/>
                </a:lnTo>
                <a:lnTo>
                  <a:pt x="228898" y="290682"/>
                </a:lnTo>
                <a:lnTo>
                  <a:pt x="219843" y="296815"/>
                </a:lnTo>
                <a:lnTo>
                  <a:pt x="212643" y="302716"/>
                </a:lnTo>
                <a:lnTo>
                  <a:pt x="203729" y="308513"/>
                </a:lnTo>
                <a:lnTo>
                  <a:pt x="198684" y="311393"/>
                </a:lnTo>
                <a:lnTo>
                  <a:pt x="187999" y="314592"/>
                </a:lnTo>
                <a:lnTo>
                  <a:pt x="182483" y="315445"/>
                </a:lnTo>
                <a:lnTo>
                  <a:pt x="176900" y="316966"/>
                </a:lnTo>
                <a:lnTo>
                  <a:pt x="171274" y="318933"/>
                </a:lnTo>
                <a:lnTo>
                  <a:pt x="165618" y="321197"/>
                </a:lnTo>
                <a:lnTo>
                  <a:pt x="159942" y="322706"/>
                </a:lnTo>
                <a:lnTo>
                  <a:pt x="154253" y="323712"/>
                </a:lnTo>
                <a:lnTo>
                  <a:pt x="148555" y="324383"/>
                </a:lnTo>
                <a:lnTo>
                  <a:pt x="142852" y="324830"/>
                </a:lnTo>
                <a:lnTo>
                  <a:pt x="137145" y="325128"/>
                </a:lnTo>
                <a:lnTo>
                  <a:pt x="122551" y="325547"/>
                </a:lnTo>
                <a:lnTo>
                  <a:pt x="104535" y="325689"/>
                </a:lnTo>
                <a:lnTo>
                  <a:pt x="99218" y="324748"/>
                </a:lnTo>
                <a:lnTo>
                  <a:pt x="93768" y="323169"/>
                </a:lnTo>
                <a:lnTo>
                  <a:pt x="83585" y="319826"/>
                </a:lnTo>
                <a:lnTo>
                  <a:pt x="75884" y="318340"/>
                </a:lnTo>
                <a:lnTo>
                  <a:pt x="66747" y="317680"/>
                </a:lnTo>
                <a:lnTo>
                  <a:pt x="61643" y="317504"/>
                </a:lnTo>
                <a:lnTo>
                  <a:pt x="56335" y="316434"/>
                </a:lnTo>
                <a:lnTo>
                  <a:pt x="50892" y="314768"/>
                </a:lnTo>
                <a:lnTo>
                  <a:pt x="37570" y="309802"/>
                </a:lnTo>
                <a:lnTo>
                  <a:pt x="30712" y="308941"/>
                </a:lnTo>
                <a:lnTo>
                  <a:pt x="22857" y="308740"/>
                </a:lnTo>
                <a:lnTo>
                  <a:pt x="0" y="3085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1"/>
          <p:cNvSpPr/>
          <p:nvPr/>
        </p:nvSpPr>
        <p:spPr>
          <a:xfrm>
            <a:off x="4323397" y="5032457"/>
            <a:ext cx="239678" cy="239631"/>
          </a:xfrm>
          <a:custGeom>
            <a:avLst/>
            <a:gdLst/>
            <a:ahLst/>
            <a:cxnLst/>
            <a:rect l="0" t="0" r="0" b="0"/>
            <a:pathLst>
              <a:path w="239678" h="239631">
                <a:moveTo>
                  <a:pt x="0" y="239630"/>
                </a:moveTo>
                <a:lnTo>
                  <a:pt x="8468" y="239630"/>
                </a:lnTo>
                <a:lnTo>
                  <a:pt x="15944" y="232249"/>
                </a:lnTo>
                <a:lnTo>
                  <a:pt x="21340" y="226860"/>
                </a:lnTo>
                <a:lnTo>
                  <a:pt x="23752" y="223496"/>
                </a:lnTo>
                <a:lnTo>
                  <a:pt x="26312" y="219349"/>
                </a:lnTo>
                <a:lnTo>
                  <a:pt x="28971" y="214680"/>
                </a:lnTo>
                <a:lnTo>
                  <a:pt x="30744" y="210614"/>
                </a:lnTo>
                <a:lnTo>
                  <a:pt x="32714" y="203556"/>
                </a:lnTo>
                <a:lnTo>
                  <a:pt x="33239" y="199388"/>
                </a:lnTo>
                <a:lnTo>
                  <a:pt x="33589" y="194705"/>
                </a:lnTo>
                <a:lnTo>
                  <a:pt x="33823" y="189677"/>
                </a:lnTo>
                <a:lnTo>
                  <a:pt x="34931" y="183468"/>
                </a:lnTo>
                <a:lnTo>
                  <a:pt x="36622" y="176472"/>
                </a:lnTo>
                <a:lnTo>
                  <a:pt x="38702" y="168949"/>
                </a:lnTo>
                <a:lnTo>
                  <a:pt x="41042" y="162030"/>
                </a:lnTo>
                <a:lnTo>
                  <a:pt x="43554" y="155511"/>
                </a:lnTo>
                <a:lnTo>
                  <a:pt x="46181" y="149261"/>
                </a:lnTo>
                <a:lnTo>
                  <a:pt x="48885" y="142237"/>
                </a:lnTo>
                <a:lnTo>
                  <a:pt x="54429" y="126812"/>
                </a:lnTo>
                <a:lnTo>
                  <a:pt x="57241" y="119650"/>
                </a:lnTo>
                <a:lnTo>
                  <a:pt x="60068" y="112971"/>
                </a:lnTo>
                <a:lnTo>
                  <a:pt x="62905" y="106613"/>
                </a:lnTo>
                <a:lnTo>
                  <a:pt x="65749" y="99517"/>
                </a:lnTo>
                <a:lnTo>
                  <a:pt x="71450" y="84013"/>
                </a:lnTo>
                <a:lnTo>
                  <a:pt x="73351" y="76830"/>
                </a:lnTo>
                <a:lnTo>
                  <a:pt x="74618" y="70137"/>
                </a:lnTo>
                <a:lnTo>
                  <a:pt x="75462" y="63769"/>
                </a:lnTo>
                <a:lnTo>
                  <a:pt x="77931" y="58572"/>
                </a:lnTo>
                <a:lnTo>
                  <a:pt x="81482" y="54155"/>
                </a:lnTo>
                <a:lnTo>
                  <a:pt x="85754" y="50257"/>
                </a:lnTo>
                <a:lnTo>
                  <a:pt x="89554" y="45754"/>
                </a:lnTo>
                <a:lnTo>
                  <a:pt x="93040" y="40847"/>
                </a:lnTo>
                <a:lnTo>
                  <a:pt x="96317" y="35671"/>
                </a:lnTo>
                <a:lnTo>
                  <a:pt x="99454" y="31267"/>
                </a:lnTo>
                <a:lnTo>
                  <a:pt x="105479" y="23834"/>
                </a:lnTo>
                <a:lnTo>
                  <a:pt x="111332" y="17356"/>
                </a:lnTo>
                <a:lnTo>
                  <a:pt x="118300" y="9987"/>
                </a:lnTo>
                <a:lnTo>
                  <a:pt x="124058" y="4159"/>
                </a:lnTo>
                <a:lnTo>
                  <a:pt x="126520" y="2639"/>
                </a:lnTo>
                <a:lnTo>
                  <a:pt x="131796" y="951"/>
                </a:lnTo>
                <a:lnTo>
                  <a:pt x="137316" y="201"/>
                </a:lnTo>
                <a:lnTo>
                  <a:pt x="140122" y="0"/>
                </a:lnTo>
                <a:lnTo>
                  <a:pt x="142944" y="820"/>
                </a:lnTo>
                <a:lnTo>
                  <a:pt x="148621" y="4270"/>
                </a:lnTo>
                <a:lnTo>
                  <a:pt x="154319" y="6438"/>
                </a:lnTo>
                <a:lnTo>
                  <a:pt x="160979" y="8354"/>
                </a:lnTo>
                <a:lnTo>
                  <a:pt x="165422" y="10199"/>
                </a:lnTo>
                <a:lnTo>
                  <a:pt x="170288" y="12381"/>
                </a:lnTo>
                <a:lnTo>
                  <a:pt x="173533" y="14788"/>
                </a:lnTo>
                <a:lnTo>
                  <a:pt x="175696" y="17345"/>
                </a:lnTo>
                <a:lnTo>
                  <a:pt x="179052" y="22727"/>
                </a:lnTo>
                <a:lnTo>
                  <a:pt x="183718" y="28294"/>
                </a:lnTo>
                <a:lnTo>
                  <a:pt x="186297" y="32064"/>
                </a:lnTo>
                <a:lnTo>
                  <a:pt x="188968" y="36483"/>
                </a:lnTo>
                <a:lnTo>
                  <a:pt x="191701" y="41334"/>
                </a:lnTo>
                <a:lnTo>
                  <a:pt x="197278" y="51803"/>
                </a:lnTo>
                <a:lnTo>
                  <a:pt x="200098" y="57262"/>
                </a:lnTo>
                <a:lnTo>
                  <a:pt x="201979" y="62807"/>
                </a:lnTo>
                <a:lnTo>
                  <a:pt x="203233" y="68408"/>
                </a:lnTo>
                <a:lnTo>
                  <a:pt x="204068" y="74047"/>
                </a:lnTo>
                <a:lnTo>
                  <a:pt x="205578" y="79711"/>
                </a:lnTo>
                <a:lnTo>
                  <a:pt x="207537" y="85393"/>
                </a:lnTo>
                <a:lnTo>
                  <a:pt x="209796" y="91085"/>
                </a:lnTo>
                <a:lnTo>
                  <a:pt x="211301" y="96785"/>
                </a:lnTo>
                <a:lnTo>
                  <a:pt x="212305" y="102490"/>
                </a:lnTo>
                <a:lnTo>
                  <a:pt x="212974" y="108198"/>
                </a:lnTo>
                <a:lnTo>
                  <a:pt x="214373" y="113909"/>
                </a:lnTo>
                <a:lnTo>
                  <a:pt x="216258" y="119621"/>
                </a:lnTo>
                <a:lnTo>
                  <a:pt x="218467" y="125334"/>
                </a:lnTo>
                <a:lnTo>
                  <a:pt x="219940" y="131048"/>
                </a:lnTo>
                <a:lnTo>
                  <a:pt x="220921" y="136762"/>
                </a:lnTo>
                <a:lnTo>
                  <a:pt x="221576" y="142476"/>
                </a:lnTo>
                <a:lnTo>
                  <a:pt x="222965" y="148191"/>
                </a:lnTo>
                <a:lnTo>
                  <a:pt x="224843" y="153906"/>
                </a:lnTo>
                <a:lnTo>
                  <a:pt x="227048" y="159620"/>
                </a:lnTo>
                <a:lnTo>
                  <a:pt x="228518" y="164383"/>
                </a:lnTo>
                <a:lnTo>
                  <a:pt x="229497" y="168510"/>
                </a:lnTo>
                <a:lnTo>
                  <a:pt x="230151" y="172214"/>
                </a:lnTo>
                <a:lnTo>
                  <a:pt x="230586" y="176589"/>
                </a:lnTo>
                <a:lnTo>
                  <a:pt x="230877" y="181410"/>
                </a:lnTo>
                <a:lnTo>
                  <a:pt x="231200" y="190894"/>
                </a:lnTo>
                <a:lnTo>
                  <a:pt x="231407" y="204745"/>
                </a:lnTo>
                <a:lnTo>
                  <a:pt x="231447" y="216653"/>
                </a:lnTo>
                <a:lnTo>
                  <a:pt x="232403" y="218597"/>
                </a:lnTo>
                <a:lnTo>
                  <a:pt x="233993" y="219893"/>
                </a:lnTo>
                <a:lnTo>
                  <a:pt x="239677" y="222333"/>
                </a:lnTo>
                <a:lnTo>
                  <a:pt x="233198" y="222465"/>
                </a:lnTo>
                <a:lnTo>
                  <a:pt x="231457" y="2224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2"/>
          <p:cNvSpPr/>
          <p:nvPr/>
        </p:nvSpPr>
        <p:spPr>
          <a:xfrm>
            <a:off x="4340573" y="5109210"/>
            <a:ext cx="334298" cy="42863"/>
          </a:xfrm>
          <a:custGeom>
            <a:avLst/>
            <a:gdLst/>
            <a:ahLst/>
            <a:cxnLst/>
            <a:rect l="0" t="0" r="0" b="0"/>
            <a:pathLst>
              <a:path w="334298" h="42863">
                <a:moveTo>
                  <a:pt x="8542" y="42862"/>
                </a:moveTo>
                <a:lnTo>
                  <a:pt x="0" y="42862"/>
                </a:lnTo>
                <a:lnTo>
                  <a:pt x="7353" y="42862"/>
                </a:lnTo>
                <a:lnTo>
                  <a:pt x="8702" y="41910"/>
                </a:lnTo>
                <a:lnTo>
                  <a:pt x="10553" y="40322"/>
                </a:lnTo>
                <a:lnTo>
                  <a:pt x="12740" y="38312"/>
                </a:lnTo>
                <a:lnTo>
                  <a:pt x="16103" y="36971"/>
                </a:lnTo>
                <a:lnTo>
                  <a:pt x="20250" y="36077"/>
                </a:lnTo>
                <a:lnTo>
                  <a:pt x="28985" y="35084"/>
                </a:lnTo>
                <a:lnTo>
                  <a:pt x="36043" y="34643"/>
                </a:lnTo>
                <a:lnTo>
                  <a:pt x="39258" y="33573"/>
                </a:lnTo>
                <a:lnTo>
                  <a:pt x="42354" y="31907"/>
                </a:lnTo>
                <a:lnTo>
                  <a:pt x="45371" y="29843"/>
                </a:lnTo>
                <a:lnTo>
                  <a:pt x="49287" y="28468"/>
                </a:lnTo>
                <a:lnTo>
                  <a:pt x="53802" y="27551"/>
                </a:lnTo>
                <a:lnTo>
                  <a:pt x="58718" y="26940"/>
                </a:lnTo>
                <a:lnTo>
                  <a:pt x="63900" y="25580"/>
                </a:lnTo>
                <a:lnTo>
                  <a:pt x="69260" y="23720"/>
                </a:lnTo>
                <a:lnTo>
                  <a:pt x="74738" y="21529"/>
                </a:lnTo>
                <a:lnTo>
                  <a:pt x="80295" y="20067"/>
                </a:lnTo>
                <a:lnTo>
                  <a:pt x="85905" y="19093"/>
                </a:lnTo>
                <a:lnTo>
                  <a:pt x="91549" y="18443"/>
                </a:lnTo>
                <a:lnTo>
                  <a:pt x="97218" y="17058"/>
                </a:lnTo>
                <a:lnTo>
                  <a:pt x="102901" y="15182"/>
                </a:lnTo>
                <a:lnTo>
                  <a:pt x="108596" y="12979"/>
                </a:lnTo>
                <a:lnTo>
                  <a:pt x="115249" y="11510"/>
                </a:lnTo>
                <a:lnTo>
                  <a:pt x="122542" y="10530"/>
                </a:lnTo>
                <a:lnTo>
                  <a:pt x="130262" y="9877"/>
                </a:lnTo>
                <a:lnTo>
                  <a:pt x="137314" y="9443"/>
                </a:lnTo>
                <a:lnTo>
                  <a:pt x="150229" y="8959"/>
                </a:lnTo>
                <a:lnTo>
                  <a:pt x="157292" y="7878"/>
                </a:lnTo>
                <a:lnTo>
                  <a:pt x="164859" y="6204"/>
                </a:lnTo>
                <a:lnTo>
                  <a:pt x="172761" y="4136"/>
                </a:lnTo>
                <a:lnTo>
                  <a:pt x="179934" y="2757"/>
                </a:lnTo>
                <a:lnTo>
                  <a:pt x="186620" y="1838"/>
                </a:lnTo>
                <a:lnTo>
                  <a:pt x="192983" y="1226"/>
                </a:lnTo>
                <a:lnTo>
                  <a:pt x="199130" y="817"/>
                </a:lnTo>
                <a:lnTo>
                  <a:pt x="205134" y="544"/>
                </a:lnTo>
                <a:lnTo>
                  <a:pt x="216883" y="242"/>
                </a:lnTo>
                <a:lnTo>
                  <a:pt x="33429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3"/>
          <p:cNvSpPr/>
          <p:nvPr/>
        </p:nvSpPr>
        <p:spPr>
          <a:xfrm>
            <a:off x="4726304" y="5023485"/>
            <a:ext cx="42864" cy="248603"/>
          </a:xfrm>
          <a:custGeom>
            <a:avLst/>
            <a:gdLst/>
            <a:ahLst/>
            <a:cxnLst/>
            <a:rect l="0" t="0" r="0" b="0"/>
            <a:pathLst>
              <a:path w="42864" h="24860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4"/>
                </a:lnTo>
                <a:lnTo>
                  <a:pt x="4551" y="11931"/>
                </a:lnTo>
                <a:lnTo>
                  <a:pt x="5892" y="14622"/>
                </a:lnTo>
                <a:lnTo>
                  <a:pt x="6786" y="17368"/>
                </a:lnTo>
                <a:lnTo>
                  <a:pt x="7382" y="20150"/>
                </a:lnTo>
                <a:lnTo>
                  <a:pt x="8731" y="23911"/>
                </a:lnTo>
                <a:lnTo>
                  <a:pt x="10584" y="28323"/>
                </a:lnTo>
                <a:lnTo>
                  <a:pt x="12771" y="33169"/>
                </a:lnTo>
                <a:lnTo>
                  <a:pt x="14229" y="38305"/>
                </a:lnTo>
                <a:lnTo>
                  <a:pt x="15201" y="43634"/>
                </a:lnTo>
                <a:lnTo>
                  <a:pt x="15849" y="49092"/>
                </a:lnTo>
                <a:lnTo>
                  <a:pt x="16282" y="53683"/>
                </a:lnTo>
                <a:lnTo>
                  <a:pt x="16761" y="61324"/>
                </a:lnTo>
                <a:lnTo>
                  <a:pt x="17842" y="65647"/>
                </a:lnTo>
                <a:lnTo>
                  <a:pt x="19515" y="70435"/>
                </a:lnTo>
                <a:lnTo>
                  <a:pt x="21583" y="75532"/>
                </a:lnTo>
                <a:lnTo>
                  <a:pt x="22961" y="81787"/>
                </a:lnTo>
                <a:lnTo>
                  <a:pt x="23880" y="88814"/>
                </a:lnTo>
                <a:lnTo>
                  <a:pt x="24493" y="96357"/>
                </a:lnTo>
                <a:lnTo>
                  <a:pt x="25853" y="103290"/>
                </a:lnTo>
                <a:lnTo>
                  <a:pt x="27713" y="109817"/>
                </a:lnTo>
                <a:lnTo>
                  <a:pt x="29906" y="116074"/>
                </a:lnTo>
                <a:lnTo>
                  <a:pt x="31367" y="122150"/>
                </a:lnTo>
                <a:lnTo>
                  <a:pt x="32342" y="128106"/>
                </a:lnTo>
                <a:lnTo>
                  <a:pt x="32991" y="133981"/>
                </a:lnTo>
                <a:lnTo>
                  <a:pt x="33424" y="139804"/>
                </a:lnTo>
                <a:lnTo>
                  <a:pt x="33713" y="145590"/>
                </a:lnTo>
                <a:lnTo>
                  <a:pt x="34034" y="157099"/>
                </a:lnTo>
                <a:lnTo>
                  <a:pt x="34256" y="185729"/>
                </a:lnTo>
                <a:lnTo>
                  <a:pt x="35220" y="191447"/>
                </a:lnTo>
                <a:lnTo>
                  <a:pt x="36816" y="197163"/>
                </a:lnTo>
                <a:lnTo>
                  <a:pt x="38831" y="202880"/>
                </a:lnTo>
                <a:lnTo>
                  <a:pt x="40175" y="207643"/>
                </a:lnTo>
                <a:lnTo>
                  <a:pt x="41072" y="211771"/>
                </a:lnTo>
                <a:lnTo>
                  <a:pt x="42066" y="218898"/>
                </a:lnTo>
                <a:lnTo>
                  <a:pt x="42509" y="225240"/>
                </a:lnTo>
                <a:lnTo>
                  <a:pt x="42706" y="231234"/>
                </a:lnTo>
                <a:lnTo>
                  <a:pt x="42863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4"/>
          <p:cNvSpPr/>
          <p:nvPr/>
        </p:nvSpPr>
        <p:spPr>
          <a:xfrm>
            <a:off x="4674870" y="4980763"/>
            <a:ext cx="282751" cy="265608"/>
          </a:xfrm>
          <a:custGeom>
            <a:avLst/>
            <a:gdLst/>
            <a:ahLst/>
            <a:cxnLst/>
            <a:rect l="0" t="0" r="0" b="0"/>
            <a:pathLst>
              <a:path w="282751" h="265608">
                <a:moveTo>
                  <a:pt x="0" y="85584"/>
                </a:moveTo>
                <a:lnTo>
                  <a:pt x="0" y="69640"/>
                </a:lnTo>
                <a:lnTo>
                  <a:pt x="6843" y="61832"/>
                </a:lnTo>
                <a:lnTo>
                  <a:pt x="20150" y="48319"/>
                </a:lnTo>
                <a:lnTo>
                  <a:pt x="33169" y="35278"/>
                </a:lnTo>
                <a:lnTo>
                  <a:pt x="38305" y="31092"/>
                </a:lnTo>
                <a:lnTo>
                  <a:pt x="43634" y="27349"/>
                </a:lnTo>
                <a:lnTo>
                  <a:pt x="49092" y="23901"/>
                </a:lnTo>
                <a:lnTo>
                  <a:pt x="57696" y="20069"/>
                </a:lnTo>
                <a:lnTo>
                  <a:pt x="61324" y="19047"/>
                </a:lnTo>
                <a:lnTo>
                  <a:pt x="72975" y="15372"/>
                </a:lnTo>
                <a:lnTo>
                  <a:pt x="80082" y="13058"/>
                </a:lnTo>
                <a:lnTo>
                  <a:pt x="86725" y="10564"/>
                </a:lnTo>
                <a:lnTo>
                  <a:pt x="93059" y="7948"/>
                </a:lnTo>
                <a:lnTo>
                  <a:pt x="99187" y="5252"/>
                </a:lnTo>
                <a:lnTo>
                  <a:pt x="105177" y="3454"/>
                </a:lnTo>
                <a:lnTo>
                  <a:pt x="111075" y="2256"/>
                </a:lnTo>
                <a:lnTo>
                  <a:pt x="116913" y="1457"/>
                </a:lnTo>
                <a:lnTo>
                  <a:pt x="122709" y="924"/>
                </a:lnTo>
                <a:lnTo>
                  <a:pt x="128479" y="569"/>
                </a:lnTo>
                <a:lnTo>
                  <a:pt x="139016" y="175"/>
                </a:lnTo>
                <a:lnTo>
                  <a:pt x="146875" y="0"/>
                </a:lnTo>
                <a:lnTo>
                  <a:pt x="151257" y="905"/>
                </a:lnTo>
                <a:lnTo>
                  <a:pt x="156082" y="2462"/>
                </a:lnTo>
                <a:lnTo>
                  <a:pt x="161205" y="4452"/>
                </a:lnTo>
                <a:lnTo>
                  <a:pt x="169437" y="6663"/>
                </a:lnTo>
                <a:lnTo>
                  <a:pt x="172965" y="7252"/>
                </a:lnTo>
                <a:lnTo>
                  <a:pt x="179425" y="10448"/>
                </a:lnTo>
                <a:lnTo>
                  <a:pt x="185472" y="15042"/>
                </a:lnTo>
                <a:lnTo>
                  <a:pt x="191334" y="20260"/>
                </a:lnTo>
                <a:lnTo>
                  <a:pt x="193278" y="23937"/>
                </a:lnTo>
                <a:lnTo>
                  <a:pt x="194575" y="28294"/>
                </a:lnTo>
                <a:lnTo>
                  <a:pt x="195439" y="33103"/>
                </a:lnTo>
                <a:lnTo>
                  <a:pt x="196399" y="40987"/>
                </a:lnTo>
                <a:lnTo>
                  <a:pt x="196655" y="44422"/>
                </a:lnTo>
                <a:lnTo>
                  <a:pt x="195873" y="48618"/>
                </a:lnTo>
                <a:lnTo>
                  <a:pt x="194400" y="53320"/>
                </a:lnTo>
                <a:lnTo>
                  <a:pt x="192465" y="58360"/>
                </a:lnTo>
                <a:lnTo>
                  <a:pt x="190222" y="63624"/>
                </a:lnTo>
                <a:lnTo>
                  <a:pt x="185190" y="74555"/>
                </a:lnTo>
                <a:lnTo>
                  <a:pt x="181563" y="79183"/>
                </a:lnTo>
                <a:lnTo>
                  <a:pt x="177239" y="83222"/>
                </a:lnTo>
                <a:lnTo>
                  <a:pt x="172451" y="86867"/>
                </a:lnTo>
                <a:lnTo>
                  <a:pt x="168308" y="91202"/>
                </a:lnTo>
                <a:lnTo>
                  <a:pt x="164593" y="95997"/>
                </a:lnTo>
                <a:lnTo>
                  <a:pt x="161163" y="101099"/>
                </a:lnTo>
                <a:lnTo>
                  <a:pt x="156972" y="105452"/>
                </a:lnTo>
                <a:lnTo>
                  <a:pt x="152273" y="109307"/>
                </a:lnTo>
                <a:lnTo>
                  <a:pt x="147235" y="112829"/>
                </a:lnTo>
                <a:lnTo>
                  <a:pt x="139098" y="119283"/>
                </a:lnTo>
                <a:lnTo>
                  <a:pt x="135594" y="122337"/>
                </a:lnTo>
                <a:lnTo>
                  <a:pt x="129161" y="125731"/>
                </a:lnTo>
                <a:lnTo>
                  <a:pt x="122175" y="128192"/>
                </a:lnTo>
                <a:lnTo>
                  <a:pt x="117645" y="130182"/>
                </a:lnTo>
                <a:lnTo>
                  <a:pt x="112720" y="132461"/>
                </a:lnTo>
                <a:lnTo>
                  <a:pt x="104708" y="137533"/>
                </a:lnTo>
                <a:lnTo>
                  <a:pt x="96353" y="144000"/>
                </a:lnTo>
                <a:lnTo>
                  <a:pt x="92671" y="144884"/>
                </a:lnTo>
                <a:lnTo>
                  <a:pt x="85687" y="145498"/>
                </a:lnTo>
                <a:lnTo>
                  <a:pt x="77268" y="145591"/>
                </a:lnTo>
                <a:lnTo>
                  <a:pt x="84543" y="138210"/>
                </a:lnTo>
                <a:lnTo>
                  <a:pt x="105845" y="116899"/>
                </a:lnTo>
                <a:lnTo>
                  <a:pt x="108663" y="115033"/>
                </a:lnTo>
                <a:lnTo>
                  <a:pt x="114334" y="112960"/>
                </a:lnTo>
                <a:lnTo>
                  <a:pt x="122570" y="109499"/>
                </a:lnTo>
                <a:lnTo>
                  <a:pt x="132580" y="104785"/>
                </a:lnTo>
                <a:lnTo>
                  <a:pt x="143379" y="99516"/>
                </a:lnTo>
                <a:lnTo>
                  <a:pt x="151989" y="96538"/>
                </a:lnTo>
                <a:lnTo>
                  <a:pt x="159943" y="95215"/>
                </a:lnTo>
                <a:lnTo>
                  <a:pt x="164731" y="94862"/>
                </a:lnTo>
                <a:lnTo>
                  <a:pt x="169828" y="94627"/>
                </a:lnTo>
                <a:lnTo>
                  <a:pt x="180572" y="94366"/>
                </a:lnTo>
                <a:lnTo>
                  <a:pt x="212678" y="94169"/>
                </a:lnTo>
                <a:lnTo>
                  <a:pt x="217033" y="95117"/>
                </a:lnTo>
                <a:lnTo>
                  <a:pt x="224411" y="98711"/>
                </a:lnTo>
                <a:lnTo>
                  <a:pt x="230866" y="103484"/>
                </a:lnTo>
                <a:lnTo>
                  <a:pt x="233920" y="106090"/>
                </a:lnTo>
                <a:lnTo>
                  <a:pt x="236909" y="107827"/>
                </a:lnTo>
                <a:lnTo>
                  <a:pt x="246619" y="111225"/>
                </a:lnTo>
                <a:lnTo>
                  <a:pt x="251090" y="113155"/>
                </a:lnTo>
                <a:lnTo>
                  <a:pt x="255976" y="115395"/>
                </a:lnTo>
                <a:lnTo>
                  <a:pt x="259233" y="117840"/>
                </a:lnTo>
                <a:lnTo>
                  <a:pt x="261404" y="120424"/>
                </a:lnTo>
                <a:lnTo>
                  <a:pt x="264769" y="125833"/>
                </a:lnTo>
                <a:lnTo>
                  <a:pt x="269440" y="131413"/>
                </a:lnTo>
                <a:lnTo>
                  <a:pt x="274691" y="139607"/>
                </a:lnTo>
                <a:lnTo>
                  <a:pt x="277425" y="144460"/>
                </a:lnTo>
                <a:lnTo>
                  <a:pt x="280462" y="152391"/>
                </a:lnTo>
                <a:lnTo>
                  <a:pt x="281812" y="159091"/>
                </a:lnTo>
                <a:lnTo>
                  <a:pt x="282412" y="165244"/>
                </a:lnTo>
                <a:lnTo>
                  <a:pt x="282678" y="171154"/>
                </a:lnTo>
                <a:lnTo>
                  <a:pt x="282750" y="174063"/>
                </a:lnTo>
                <a:lnTo>
                  <a:pt x="281844" y="177907"/>
                </a:lnTo>
                <a:lnTo>
                  <a:pt x="280289" y="182376"/>
                </a:lnTo>
                <a:lnTo>
                  <a:pt x="278299" y="187259"/>
                </a:lnTo>
                <a:lnTo>
                  <a:pt x="273548" y="195226"/>
                </a:lnTo>
                <a:lnTo>
                  <a:pt x="270948" y="198683"/>
                </a:lnTo>
                <a:lnTo>
                  <a:pt x="262978" y="205065"/>
                </a:lnTo>
                <a:lnTo>
                  <a:pt x="258187" y="208101"/>
                </a:lnTo>
                <a:lnTo>
                  <a:pt x="254039" y="212030"/>
                </a:lnTo>
                <a:lnTo>
                  <a:pt x="250322" y="216554"/>
                </a:lnTo>
                <a:lnTo>
                  <a:pt x="246891" y="221475"/>
                </a:lnTo>
                <a:lnTo>
                  <a:pt x="242699" y="225707"/>
                </a:lnTo>
                <a:lnTo>
                  <a:pt x="237999" y="229483"/>
                </a:lnTo>
                <a:lnTo>
                  <a:pt x="232961" y="232951"/>
                </a:lnTo>
                <a:lnTo>
                  <a:pt x="224823" y="239345"/>
                </a:lnTo>
                <a:lnTo>
                  <a:pt x="221319" y="242384"/>
                </a:lnTo>
                <a:lnTo>
                  <a:pt x="217079" y="244410"/>
                </a:lnTo>
                <a:lnTo>
                  <a:pt x="212346" y="245761"/>
                </a:lnTo>
                <a:lnTo>
                  <a:pt x="207287" y="246661"/>
                </a:lnTo>
                <a:lnTo>
                  <a:pt x="199125" y="250201"/>
                </a:lnTo>
                <a:lnTo>
                  <a:pt x="191370" y="254950"/>
                </a:lnTo>
                <a:lnTo>
                  <a:pt x="181573" y="260236"/>
                </a:lnTo>
                <a:lnTo>
                  <a:pt x="176293" y="262026"/>
                </a:lnTo>
                <a:lnTo>
                  <a:pt x="170869" y="263220"/>
                </a:lnTo>
                <a:lnTo>
                  <a:pt x="165347" y="264015"/>
                </a:lnTo>
                <a:lnTo>
                  <a:pt x="156673" y="264899"/>
                </a:lnTo>
                <a:lnTo>
                  <a:pt x="148689" y="265292"/>
                </a:lnTo>
                <a:lnTo>
                  <a:pt x="130583" y="265544"/>
                </a:lnTo>
                <a:lnTo>
                  <a:pt x="60007" y="265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5"/>
          <p:cNvSpPr/>
          <p:nvPr/>
        </p:nvSpPr>
        <p:spPr>
          <a:xfrm>
            <a:off x="4289109" y="5409400"/>
            <a:ext cx="197167" cy="214161"/>
          </a:xfrm>
          <a:custGeom>
            <a:avLst/>
            <a:gdLst/>
            <a:ahLst/>
            <a:cxnLst/>
            <a:rect l="0" t="0" r="0" b="0"/>
            <a:pathLst>
              <a:path w="197167" h="214161">
                <a:moveTo>
                  <a:pt x="8570" y="214160"/>
                </a:moveTo>
                <a:lnTo>
                  <a:pt x="4020" y="214160"/>
                </a:lnTo>
                <a:lnTo>
                  <a:pt x="2679" y="213207"/>
                </a:lnTo>
                <a:lnTo>
                  <a:pt x="1785" y="211620"/>
                </a:lnTo>
                <a:lnTo>
                  <a:pt x="351" y="206778"/>
                </a:lnTo>
                <a:lnTo>
                  <a:pt x="103" y="201389"/>
                </a:lnTo>
                <a:lnTo>
                  <a:pt x="0" y="165046"/>
                </a:lnTo>
                <a:lnTo>
                  <a:pt x="952" y="159510"/>
                </a:lnTo>
                <a:lnTo>
                  <a:pt x="2539" y="153913"/>
                </a:lnTo>
                <a:lnTo>
                  <a:pt x="9323" y="134397"/>
                </a:lnTo>
                <a:lnTo>
                  <a:pt x="11930" y="126695"/>
                </a:lnTo>
                <a:lnTo>
                  <a:pt x="15573" y="118702"/>
                </a:lnTo>
                <a:lnTo>
                  <a:pt x="19906" y="110516"/>
                </a:lnTo>
                <a:lnTo>
                  <a:pt x="24700" y="102202"/>
                </a:lnTo>
                <a:lnTo>
                  <a:pt x="32567" y="87883"/>
                </a:lnTo>
                <a:lnTo>
                  <a:pt x="35998" y="81398"/>
                </a:lnTo>
                <a:lnTo>
                  <a:pt x="40191" y="74217"/>
                </a:lnTo>
                <a:lnTo>
                  <a:pt x="54240" y="51410"/>
                </a:lnTo>
                <a:lnTo>
                  <a:pt x="58067" y="44700"/>
                </a:lnTo>
                <a:lnTo>
                  <a:pt x="61570" y="38321"/>
                </a:lnTo>
                <a:lnTo>
                  <a:pt x="65812" y="33117"/>
                </a:lnTo>
                <a:lnTo>
                  <a:pt x="70544" y="28695"/>
                </a:lnTo>
                <a:lnTo>
                  <a:pt x="75603" y="24793"/>
                </a:lnTo>
                <a:lnTo>
                  <a:pt x="79929" y="21241"/>
                </a:lnTo>
                <a:lnTo>
                  <a:pt x="83765" y="17919"/>
                </a:lnTo>
                <a:lnTo>
                  <a:pt x="87275" y="14753"/>
                </a:lnTo>
                <a:lnTo>
                  <a:pt x="91520" y="11689"/>
                </a:lnTo>
                <a:lnTo>
                  <a:pt x="96255" y="8694"/>
                </a:lnTo>
                <a:lnTo>
                  <a:pt x="101317" y="5745"/>
                </a:lnTo>
                <a:lnTo>
                  <a:pt x="105644" y="3779"/>
                </a:lnTo>
                <a:lnTo>
                  <a:pt x="109481" y="2468"/>
                </a:lnTo>
                <a:lnTo>
                  <a:pt x="112992" y="1595"/>
                </a:lnTo>
                <a:lnTo>
                  <a:pt x="116284" y="1012"/>
                </a:lnTo>
                <a:lnTo>
                  <a:pt x="119433" y="624"/>
                </a:lnTo>
                <a:lnTo>
                  <a:pt x="125470" y="193"/>
                </a:lnTo>
                <a:lnTo>
                  <a:pt x="131328" y="0"/>
                </a:lnTo>
                <a:lnTo>
                  <a:pt x="134224" y="902"/>
                </a:lnTo>
                <a:lnTo>
                  <a:pt x="139981" y="4443"/>
                </a:lnTo>
                <a:lnTo>
                  <a:pt x="145715" y="9192"/>
                </a:lnTo>
                <a:lnTo>
                  <a:pt x="148578" y="11792"/>
                </a:lnTo>
                <a:lnTo>
                  <a:pt x="150486" y="14478"/>
                </a:lnTo>
                <a:lnTo>
                  <a:pt x="152607" y="20003"/>
                </a:lnTo>
                <a:lnTo>
                  <a:pt x="154125" y="23762"/>
                </a:lnTo>
                <a:lnTo>
                  <a:pt x="156089" y="28173"/>
                </a:lnTo>
                <a:lnTo>
                  <a:pt x="158351" y="33018"/>
                </a:lnTo>
                <a:lnTo>
                  <a:pt x="159859" y="38154"/>
                </a:lnTo>
                <a:lnTo>
                  <a:pt x="160865" y="43483"/>
                </a:lnTo>
                <a:lnTo>
                  <a:pt x="161535" y="48940"/>
                </a:lnTo>
                <a:lnTo>
                  <a:pt x="162935" y="54483"/>
                </a:lnTo>
                <a:lnTo>
                  <a:pt x="164820" y="60084"/>
                </a:lnTo>
                <a:lnTo>
                  <a:pt x="167029" y="65722"/>
                </a:lnTo>
                <a:lnTo>
                  <a:pt x="168502" y="72339"/>
                </a:lnTo>
                <a:lnTo>
                  <a:pt x="169484" y="79607"/>
                </a:lnTo>
                <a:lnTo>
                  <a:pt x="170139" y="87311"/>
                </a:lnTo>
                <a:lnTo>
                  <a:pt x="171528" y="94351"/>
                </a:lnTo>
                <a:lnTo>
                  <a:pt x="173406" y="100950"/>
                </a:lnTo>
                <a:lnTo>
                  <a:pt x="175611" y="107254"/>
                </a:lnTo>
                <a:lnTo>
                  <a:pt x="177081" y="113362"/>
                </a:lnTo>
                <a:lnTo>
                  <a:pt x="178060" y="119338"/>
                </a:lnTo>
                <a:lnTo>
                  <a:pt x="178714" y="125228"/>
                </a:lnTo>
                <a:lnTo>
                  <a:pt x="179149" y="131060"/>
                </a:lnTo>
                <a:lnTo>
                  <a:pt x="179440" y="136852"/>
                </a:lnTo>
                <a:lnTo>
                  <a:pt x="179633" y="142619"/>
                </a:lnTo>
                <a:lnTo>
                  <a:pt x="180715" y="147416"/>
                </a:lnTo>
                <a:lnTo>
                  <a:pt x="182388" y="151566"/>
                </a:lnTo>
                <a:lnTo>
                  <a:pt x="184456" y="155286"/>
                </a:lnTo>
                <a:lnTo>
                  <a:pt x="185836" y="159670"/>
                </a:lnTo>
                <a:lnTo>
                  <a:pt x="186755" y="164498"/>
                </a:lnTo>
                <a:lnTo>
                  <a:pt x="187368" y="169622"/>
                </a:lnTo>
                <a:lnTo>
                  <a:pt x="187776" y="173990"/>
                </a:lnTo>
                <a:lnTo>
                  <a:pt x="188048" y="177855"/>
                </a:lnTo>
                <a:lnTo>
                  <a:pt x="188230" y="181384"/>
                </a:lnTo>
                <a:lnTo>
                  <a:pt x="188432" y="187845"/>
                </a:lnTo>
                <a:lnTo>
                  <a:pt x="188561" y="195204"/>
                </a:lnTo>
                <a:lnTo>
                  <a:pt x="191119" y="198749"/>
                </a:lnTo>
                <a:lnTo>
                  <a:pt x="197166" y="205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6"/>
          <p:cNvSpPr/>
          <p:nvPr/>
        </p:nvSpPr>
        <p:spPr>
          <a:xfrm>
            <a:off x="4280565" y="5512117"/>
            <a:ext cx="240001" cy="34291"/>
          </a:xfrm>
          <a:custGeom>
            <a:avLst/>
            <a:gdLst/>
            <a:ahLst/>
            <a:cxnLst/>
            <a:rect l="0" t="0" r="0" b="0"/>
            <a:pathLst>
              <a:path w="240001" h="34291">
                <a:moveTo>
                  <a:pt x="8542" y="34290"/>
                </a:moveTo>
                <a:lnTo>
                  <a:pt x="0" y="34290"/>
                </a:lnTo>
                <a:lnTo>
                  <a:pt x="11904" y="34290"/>
                </a:lnTo>
                <a:lnTo>
                  <a:pt x="15546" y="33338"/>
                </a:lnTo>
                <a:lnTo>
                  <a:pt x="19879" y="31750"/>
                </a:lnTo>
                <a:lnTo>
                  <a:pt x="24672" y="29740"/>
                </a:lnTo>
                <a:lnTo>
                  <a:pt x="28821" y="28399"/>
                </a:lnTo>
                <a:lnTo>
                  <a:pt x="32539" y="27505"/>
                </a:lnTo>
                <a:lnTo>
                  <a:pt x="39210" y="26512"/>
                </a:lnTo>
                <a:lnTo>
                  <a:pt x="45350" y="26071"/>
                </a:lnTo>
                <a:lnTo>
                  <a:pt x="49273" y="25001"/>
                </a:lnTo>
                <a:lnTo>
                  <a:pt x="53794" y="23335"/>
                </a:lnTo>
                <a:lnTo>
                  <a:pt x="58712" y="21271"/>
                </a:lnTo>
                <a:lnTo>
                  <a:pt x="63896" y="19896"/>
                </a:lnTo>
                <a:lnTo>
                  <a:pt x="69257" y="18979"/>
                </a:lnTo>
                <a:lnTo>
                  <a:pt x="74736" y="18368"/>
                </a:lnTo>
                <a:lnTo>
                  <a:pt x="81247" y="17960"/>
                </a:lnTo>
                <a:lnTo>
                  <a:pt x="96100" y="17507"/>
                </a:lnTo>
                <a:lnTo>
                  <a:pt x="103109" y="16434"/>
                </a:lnTo>
                <a:lnTo>
                  <a:pt x="109687" y="14766"/>
                </a:lnTo>
                <a:lnTo>
                  <a:pt x="115977" y="12702"/>
                </a:lnTo>
                <a:lnTo>
                  <a:pt x="123028" y="11325"/>
                </a:lnTo>
                <a:lnTo>
                  <a:pt x="130586" y="10408"/>
                </a:lnTo>
                <a:lnTo>
                  <a:pt x="138482" y="9796"/>
                </a:lnTo>
                <a:lnTo>
                  <a:pt x="145651" y="9388"/>
                </a:lnTo>
                <a:lnTo>
                  <a:pt x="158697" y="8935"/>
                </a:lnTo>
                <a:lnTo>
                  <a:pt x="165795" y="7861"/>
                </a:lnTo>
                <a:lnTo>
                  <a:pt x="173385" y="6194"/>
                </a:lnTo>
                <a:lnTo>
                  <a:pt x="181302" y="4130"/>
                </a:lnTo>
                <a:lnTo>
                  <a:pt x="188485" y="2753"/>
                </a:lnTo>
                <a:lnTo>
                  <a:pt x="195180" y="1835"/>
                </a:lnTo>
                <a:lnTo>
                  <a:pt x="201547" y="1223"/>
                </a:lnTo>
                <a:lnTo>
                  <a:pt x="207697" y="816"/>
                </a:lnTo>
                <a:lnTo>
                  <a:pt x="213702" y="544"/>
                </a:lnTo>
                <a:lnTo>
                  <a:pt x="228715" y="161"/>
                </a:lnTo>
                <a:lnTo>
                  <a:pt x="2400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7"/>
          <p:cNvSpPr/>
          <p:nvPr/>
        </p:nvSpPr>
        <p:spPr>
          <a:xfrm>
            <a:off x="4606394" y="5572125"/>
            <a:ext cx="8469" cy="68580"/>
          </a:xfrm>
          <a:custGeom>
            <a:avLst/>
            <a:gdLst/>
            <a:ahLst/>
            <a:cxnLst/>
            <a:rect l="0" t="0" r="0" b="0"/>
            <a:pathLst>
              <a:path w="8469" h="68580">
                <a:moveTo>
                  <a:pt x="8468" y="0"/>
                </a:moveTo>
                <a:lnTo>
                  <a:pt x="8468" y="37160"/>
                </a:lnTo>
                <a:lnTo>
                  <a:pt x="7516" y="40013"/>
                </a:lnTo>
                <a:lnTo>
                  <a:pt x="5928" y="42868"/>
                </a:lnTo>
                <a:lnTo>
                  <a:pt x="3918" y="45723"/>
                </a:lnTo>
                <a:lnTo>
                  <a:pt x="2576" y="48580"/>
                </a:lnTo>
                <a:lnTo>
                  <a:pt x="1683" y="51437"/>
                </a:lnTo>
                <a:lnTo>
                  <a:pt x="249" y="58315"/>
                </a:lnTo>
                <a:lnTo>
                  <a:pt x="131" y="59831"/>
                </a:lnTo>
                <a:lnTo>
                  <a:pt x="53" y="61795"/>
                </a:lnTo>
                <a:lnTo>
                  <a:pt x="0" y="64056"/>
                </a:lnTo>
                <a:lnTo>
                  <a:pt x="918" y="65564"/>
                </a:lnTo>
                <a:lnTo>
                  <a:pt x="2482" y="66569"/>
                </a:lnTo>
                <a:lnTo>
                  <a:pt x="8437" y="68570"/>
                </a:lnTo>
                <a:lnTo>
                  <a:pt x="8462" y="68577"/>
                </a:lnTo>
                <a:lnTo>
                  <a:pt x="8464" y="68579"/>
                </a:lnTo>
                <a:lnTo>
                  <a:pt x="8465" y="68579"/>
                </a:lnTo>
                <a:lnTo>
                  <a:pt x="8468" y="685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8"/>
          <p:cNvSpPr/>
          <p:nvPr/>
        </p:nvSpPr>
        <p:spPr>
          <a:xfrm>
            <a:off x="4597823" y="5409408"/>
            <a:ext cx="161423" cy="222683"/>
          </a:xfrm>
          <a:custGeom>
            <a:avLst/>
            <a:gdLst/>
            <a:ahLst/>
            <a:cxnLst/>
            <a:rect l="0" t="0" r="0" b="0"/>
            <a:pathLst>
              <a:path w="161423" h="222683">
                <a:moveTo>
                  <a:pt x="34184" y="42702"/>
                </a:moveTo>
                <a:lnTo>
                  <a:pt x="21092" y="42702"/>
                </a:lnTo>
                <a:lnTo>
                  <a:pt x="19741" y="43654"/>
                </a:lnTo>
                <a:lnTo>
                  <a:pt x="18840" y="45242"/>
                </a:lnTo>
                <a:lnTo>
                  <a:pt x="17839" y="49546"/>
                </a:lnTo>
                <a:lnTo>
                  <a:pt x="17395" y="54633"/>
                </a:lnTo>
                <a:lnTo>
                  <a:pt x="16324" y="58276"/>
                </a:lnTo>
                <a:lnTo>
                  <a:pt x="14657" y="62610"/>
                </a:lnTo>
                <a:lnTo>
                  <a:pt x="12594" y="67403"/>
                </a:lnTo>
                <a:lnTo>
                  <a:pt x="11218" y="71552"/>
                </a:lnTo>
                <a:lnTo>
                  <a:pt x="10301" y="75270"/>
                </a:lnTo>
                <a:lnTo>
                  <a:pt x="9282" y="81942"/>
                </a:lnTo>
                <a:lnTo>
                  <a:pt x="8829" y="88082"/>
                </a:lnTo>
                <a:lnTo>
                  <a:pt x="8627" y="96526"/>
                </a:lnTo>
                <a:lnTo>
                  <a:pt x="8574" y="101444"/>
                </a:lnTo>
                <a:lnTo>
                  <a:pt x="7585" y="105676"/>
                </a:lnTo>
                <a:lnTo>
                  <a:pt x="5974" y="109449"/>
                </a:lnTo>
                <a:lnTo>
                  <a:pt x="3948" y="112918"/>
                </a:lnTo>
                <a:lnTo>
                  <a:pt x="2596" y="117135"/>
                </a:lnTo>
                <a:lnTo>
                  <a:pt x="1695" y="121851"/>
                </a:lnTo>
                <a:lnTo>
                  <a:pt x="1095" y="126900"/>
                </a:lnTo>
                <a:lnTo>
                  <a:pt x="695" y="132172"/>
                </a:lnTo>
                <a:lnTo>
                  <a:pt x="428" y="137591"/>
                </a:lnTo>
                <a:lnTo>
                  <a:pt x="52" y="151780"/>
                </a:lnTo>
                <a:lnTo>
                  <a:pt x="0" y="155425"/>
                </a:lnTo>
                <a:lnTo>
                  <a:pt x="917" y="159761"/>
                </a:lnTo>
                <a:lnTo>
                  <a:pt x="2481" y="164556"/>
                </a:lnTo>
                <a:lnTo>
                  <a:pt x="4476" y="169658"/>
                </a:lnTo>
                <a:lnTo>
                  <a:pt x="5806" y="174012"/>
                </a:lnTo>
                <a:lnTo>
                  <a:pt x="6693" y="177867"/>
                </a:lnTo>
                <a:lnTo>
                  <a:pt x="7285" y="181389"/>
                </a:lnTo>
                <a:lnTo>
                  <a:pt x="8631" y="185643"/>
                </a:lnTo>
                <a:lnTo>
                  <a:pt x="10481" y="190383"/>
                </a:lnTo>
                <a:lnTo>
                  <a:pt x="15743" y="202577"/>
                </a:lnTo>
                <a:lnTo>
                  <a:pt x="19003" y="206785"/>
                </a:lnTo>
                <a:lnTo>
                  <a:pt x="23627" y="211830"/>
                </a:lnTo>
                <a:lnTo>
                  <a:pt x="28857" y="217248"/>
                </a:lnTo>
                <a:lnTo>
                  <a:pt x="31585" y="219073"/>
                </a:lnTo>
                <a:lnTo>
                  <a:pt x="34357" y="220290"/>
                </a:lnTo>
                <a:lnTo>
                  <a:pt x="37156" y="221101"/>
                </a:lnTo>
                <a:lnTo>
                  <a:pt x="39976" y="221642"/>
                </a:lnTo>
                <a:lnTo>
                  <a:pt x="42808" y="222003"/>
                </a:lnTo>
                <a:lnTo>
                  <a:pt x="45648" y="222243"/>
                </a:lnTo>
                <a:lnTo>
                  <a:pt x="48494" y="222404"/>
                </a:lnTo>
                <a:lnTo>
                  <a:pt x="54197" y="222582"/>
                </a:lnTo>
                <a:lnTo>
                  <a:pt x="62762" y="222682"/>
                </a:lnTo>
                <a:lnTo>
                  <a:pt x="65619" y="221744"/>
                </a:lnTo>
                <a:lnTo>
                  <a:pt x="68475" y="220166"/>
                </a:lnTo>
                <a:lnTo>
                  <a:pt x="71332" y="218160"/>
                </a:lnTo>
                <a:lnTo>
                  <a:pt x="75142" y="215872"/>
                </a:lnTo>
                <a:lnTo>
                  <a:pt x="79587" y="213394"/>
                </a:lnTo>
                <a:lnTo>
                  <a:pt x="84455" y="210789"/>
                </a:lnTo>
                <a:lnTo>
                  <a:pt x="88653" y="208099"/>
                </a:lnTo>
                <a:lnTo>
                  <a:pt x="92404" y="205355"/>
                </a:lnTo>
                <a:lnTo>
                  <a:pt x="95857" y="202572"/>
                </a:lnTo>
                <a:lnTo>
                  <a:pt x="99112" y="198812"/>
                </a:lnTo>
                <a:lnTo>
                  <a:pt x="102235" y="194400"/>
                </a:lnTo>
                <a:lnTo>
                  <a:pt x="105268" y="189554"/>
                </a:lnTo>
                <a:lnTo>
                  <a:pt x="108244" y="184418"/>
                </a:lnTo>
                <a:lnTo>
                  <a:pt x="114090" y="173632"/>
                </a:lnTo>
                <a:lnTo>
                  <a:pt x="117934" y="168089"/>
                </a:lnTo>
                <a:lnTo>
                  <a:pt x="122403" y="162488"/>
                </a:lnTo>
                <a:lnTo>
                  <a:pt x="127287" y="156849"/>
                </a:lnTo>
                <a:lnTo>
                  <a:pt x="131495" y="151185"/>
                </a:lnTo>
                <a:lnTo>
                  <a:pt x="135253" y="145504"/>
                </a:lnTo>
                <a:lnTo>
                  <a:pt x="138711" y="139811"/>
                </a:lnTo>
                <a:lnTo>
                  <a:pt x="141969" y="134111"/>
                </a:lnTo>
                <a:lnTo>
                  <a:pt x="148129" y="122698"/>
                </a:lnTo>
                <a:lnTo>
                  <a:pt x="150152" y="116988"/>
                </a:lnTo>
                <a:lnTo>
                  <a:pt x="151501" y="111276"/>
                </a:lnTo>
                <a:lnTo>
                  <a:pt x="152400" y="105563"/>
                </a:lnTo>
                <a:lnTo>
                  <a:pt x="153952" y="99849"/>
                </a:lnTo>
                <a:lnTo>
                  <a:pt x="155940" y="94135"/>
                </a:lnTo>
                <a:lnTo>
                  <a:pt x="158217" y="88420"/>
                </a:lnTo>
                <a:lnTo>
                  <a:pt x="159735" y="82706"/>
                </a:lnTo>
                <a:lnTo>
                  <a:pt x="160747" y="76991"/>
                </a:lnTo>
                <a:lnTo>
                  <a:pt x="161422" y="71276"/>
                </a:lnTo>
                <a:lnTo>
                  <a:pt x="160919" y="66514"/>
                </a:lnTo>
                <a:lnTo>
                  <a:pt x="159631" y="62386"/>
                </a:lnTo>
                <a:lnTo>
                  <a:pt x="157821" y="58683"/>
                </a:lnTo>
                <a:lnTo>
                  <a:pt x="156614" y="54308"/>
                </a:lnTo>
                <a:lnTo>
                  <a:pt x="155809" y="49487"/>
                </a:lnTo>
                <a:lnTo>
                  <a:pt x="155272" y="44368"/>
                </a:lnTo>
                <a:lnTo>
                  <a:pt x="153962" y="39050"/>
                </a:lnTo>
                <a:lnTo>
                  <a:pt x="152136" y="33600"/>
                </a:lnTo>
                <a:lnTo>
                  <a:pt x="149966" y="28061"/>
                </a:lnTo>
                <a:lnTo>
                  <a:pt x="148519" y="23416"/>
                </a:lnTo>
                <a:lnTo>
                  <a:pt x="147555" y="19367"/>
                </a:lnTo>
                <a:lnTo>
                  <a:pt x="146912" y="15715"/>
                </a:lnTo>
                <a:lnTo>
                  <a:pt x="144579" y="12328"/>
                </a:lnTo>
                <a:lnTo>
                  <a:pt x="141118" y="9118"/>
                </a:lnTo>
                <a:lnTo>
                  <a:pt x="136906" y="6025"/>
                </a:lnTo>
                <a:lnTo>
                  <a:pt x="133145" y="3963"/>
                </a:lnTo>
                <a:lnTo>
                  <a:pt x="129686" y="2588"/>
                </a:lnTo>
                <a:lnTo>
                  <a:pt x="126427" y="1672"/>
                </a:lnTo>
                <a:lnTo>
                  <a:pt x="122349" y="1061"/>
                </a:lnTo>
                <a:lnTo>
                  <a:pt x="117726" y="654"/>
                </a:lnTo>
                <a:lnTo>
                  <a:pt x="108461" y="201"/>
                </a:lnTo>
                <a:lnTo>
                  <a:pt x="101169" y="0"/>
                </a:lnTo>
                <a:lnTo>
                  <a:pt x="96938" y="899"/>
                </a:lnTo>
                <a:lnTo>
                  <a:pt x="92213" y="2450"/>
                </a:lnTo>
                <a:lnTo>
                  <a:pt x="87157" y="4438"/>
                </a:lnTo>
                <a:lnTo>
                  <a:pt x="81882" y="6715"/>
                </a:lnTo>
                <a:lnTo>
                  <a:pt x="70940" y="11785"/>
                </a:lnTo>
                <a:lnTo>
                  <a:pt x="66308" y="13518"/>
                </a:lnTo>
                <a:lnTo>
                  <a:pt x="62268" y="14674"/>
                </a:lnTo>
                <a:lnTo>
                  <a:pt x="58622" y="15444"/>
                </a:lnTo>
                <a:lnTo>
                  <a:pt x="54286" y="16910"/>
                </a:lnTo>
                <a:lnTo>
                  <a:pt x="49491" y="18840"/>
                </a:lnTo>
                <a:lnTo>
                  <a:pt x="44388" y="21078"/>
                </a:lnTo>
                <a:lnTo>
                  <a:pt x="33639" y="26107"/>
                </a:lnTo>
                <a:lnTo>
                  <a:pt x="28106" y="28781"/>
                </a:lnTo>
                <a:lnTo>
                  <a:pt x="24417" y="31516"/>
                </a:lnTo>
                <a:lnTo>
                  <a:pt x="21958" y="34292"/>
                </a:lnTo>
                <a:lnTo>
                  <a:pt x="20318" y="37095"/>
                </a:lnTo>
                <a:lnTo>
                  <a:pt x="18273" y="38964"/>
                </a:lnTo>
                <a:lnTo>
                  <a:pt x="15957" y="40210"/>
                </a:lnTo>
                <a:lnTo>
                  <a:pt x="8467" y="427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69"/>
          <p:cNvSpPr/>
          <p:nvPr/>
        </p:nvSpPr>
        <p:spPr>
          <a:xfrm>
            <a:off x="4880609" y="5580697"/>
            <a:ext cx="8574" cy="120016"/>
          </a:xfrm>
          <a:custGeom>
            <a:avLst/>
            <a:gdLst/>
            <a:ahLst/>
            <a:cxnLst/>
            <a:rect l="0" t="0" r="0" b="0"/>
            <a:pathLst>
              <a:path w="8574" h="120016">
                <a:moveTo>
                  <a:pt x="8573" y="0"/>
                </a:moveTo>
                <a:lnTo>
                  <a:pt x="8573" y="27532"/>
                </a:lnTo>
                <a:lnTo>
                  <a:pt x="7621" y="31690"/>
                </a:lnTo>
                <a:lnTo>
                  <a:pt x="6033" y="36367"/>
                </a:lnTo>
                <a:lnTo>
                  <a:pt x="4023" y="41390"/>
                </a:lnTo>
                <a:lnTo>
                  <a:pt x="2682" y="45690"/>
                </a:lnTo>
                <a:lnTo>
                  <a:pt x="1788" y="49511"/>
                </a:lnTo>
                <a:lnTo>
                  <a:pt x="1192" y="53009"/>
                </a:lnTo>
                <a:lnTo>
                  <a:pt x="795" y="57247"/>
                </a:lnTo>
                <a:lnTo>
                  <a:pt x="530" y="61977"/>
                </a:lnTo>
                <a:lnTo>
                  <a:pt x="236" y="71361"/>
                </a:lnTo>
                <a:lnTo>
                  <a:pt x="47" y="85145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0"/>
          <p:cNvSpPr/>
          <p:nvPr/>
        </p:nvSpPr>
        <p:spPr>
          <a:xfrm>
            <a:off x="5017804" y="5409247"/>
            <a:ext cx="128414" cy="212576"/>
          </a:xfrm>
          <a:custGeom>
            <a:avLst/>
            <a:gdLst/>
            <a:ahLst/>
            <a:cxnLst/>
            <a:rect l="0" t="0" r="0" b="0"/>
            <a:pathLst>
              <a:path w="128414" h="212576">
                <a:moveTo>
                  <a:pt x="34255" y="0"/>
                </a:moveTo>
                <a:lnTo>
                  <a:pt x="34255" y="4551"/>
                </a:lnTo>
                <a:lnTo>
                  <a:pt x="33303" y="6844"/>
                </a:lnTo>
                <a:lnTo>
                  <a:pt x="29705" y="11932"/>
                </a:lnTo>
                <a:lnTo>
                  <a:pt x="28364" y="14622"/>
                </a:lnTo>
                <a:lnTo>
                  <a:pt x="26874" y="20151"/>
                </a:lnTo>
                <a:lnTo>
                  <a:pt x="23673" y="25784"/>
                </a:lnTo>
                <a:lnTo>
                  <a:pt x="21485" y="28619"/>
                </a:lnTo>
                <a:lnTo>
                  <a:pt x="19074" y="33367"/>
                </a:lnTo>
                <a:lnTo>
                  <a:pt x="16515" y="39390"/>
                </a:lnTo>
                <a:lnTo>
                  <a:pt x="13856" y="46263"/>
                </a:lnTo>
                <a:lnTo>
                  <a:pt x="12083" y="52749"/>
                </a:lnTo>
                <a:lnTo>
                  <a:pt x="10901" y="58979"/>
                </a:lnTo>
                <a:lnTo>
                  <a:pt x="10114" y="65037"/>
                </a:lnTo>
                <a:lnTo>
                  <a:pt x="8636" y="70981"/>
                </a:lnTo>
                <a:lnTo>
                  <a:pt x="6698" y="76848"/>
                </a:lnTo>
                <a:lnTo>
                  <a:pt x="4454" y="82665"/>
                </a:lnTo>
                <a:lnTo>
                  <a:pt x="2958" y="89400"/>
                </a:lnTo>
                <a:lnTo>
                  <a:pt x="1960" y="96747"/>
                </a:lnTo>
                <a:lnTo>
                  <a:pt x="1295" y="104503"/>
                </a:lnTo>
                <a:lnTo>
                  <a:pt x="852" y="111579"/>
                </a:lnTo>
                <a:lnTo>
                  <a:pt x="359" y="124521"/>
                </a:lnTo>
                <a:lnTo>
                  <a:pt x="82" y="142517"/>
                </a:lnTo>
                <a:lnTo>
                  <a:pt x="0" y="159914"/>
                </a:lnTo>
                <a:lnTo>
                  <a:pt x="941" y="165664"/>
                </a:lnTo>
                <a:lnTo>
                  <a:pt x="2521" y="171403"/>
                </a:lnTo>
                <a:lnTo>
                  <a:pt x="4527" y="177134"/>
                </a:lnTo>
                <a:lnTo>
                  <a:pt x="6817" y="181907"/>
                </a:lnTo>
                <a:lnTo>
                  <a:pt x="9295" y="186041"/>
                </a:lnTo>
                <a:lnTo>
                  <a:pt x="11900" y="189750"/>
                </a:lnTo>
                <a:lnTo>
                  <a:pt x="14589" y="193175"/>
                </a:lnTo>
                <a:lnTo>
                  <a:pt x="17335" y="196411"/>
                </a:lnTo>
                <a:lnTo>
                  <a:pt x="20117" y="199521"/>
                </a:lnTo>
                <a:lnTo>
                  <a:pt x="25749" y="205516"/>
                </a:lnTo>
                <a:lnTo>
                  <a:pt x="28585" y="208448"/>
                </a:lnTo>
                <a:lnTo>
                  <a:pt x="31428" y="210403"/>
                </a:lnTo>
                <a:lnTo>
                  <a:pt x="34275" y="211706"/>
                </a:lnTo>
                <a:lnTo>
                  <a:pt x="37126" y="212575"/>
                </a:lnTo>
                <a:lnTo>
                  <a:pt x="39979" y="212202"/>
                </a:lnTo>
                <a:lnTo>
                  <a:pt x="42834" y="211001"/>
                </a:lnTo>
                <a:lnTo>
                  <a:pt x="45690" y="209247"/>
                </a:lnTo>
                <a:lnTo>
                  <a:pt x="49498" y="207126"/>
                </a:lnTo>
                <a:lnTo>
                  <a:pt x="65661" y="198667"/>
                </a:lnTo>
                <a:lnTo>
                  <a:pt x="68528" y="196262"/>
                </a:lnTo>
                <a:lnTo>
                  <a:pt x="72344" y="192754"/>
                </a:lnTo>
                <a:lnTo>
                  <a:pt x="84276" y="181255"/>
                </a:lnTo>
                <a:lnTo>
                  <a:pt x="87605" y="177987"/>
                </a:lnTo>
                <a:lnTo>
                  <a:pt x="90777" y="173903"/>
                </a:lnTo>
                <a:lnTo>
                  <a:pt x="93844" y="169276"/>
                </a:lnTo>
                <a:lnTo>
                  <a:pt x="96841" y="164285"/>
                </a:lnTo>
                <a:lnTo>
                  <a:pt x="99792" y="160006"/>
                </a:lnTo>
                <a:lnTo>
                  <a:pt x="102712" y="156201"/>
                </a:lnTo>
                <a:lnTo>
                  <a:pt x="105610" y="152711"/>
                </a:lnTo>
                <a:lnTo>
                  <a:pt x="107543" y="148480"/>
                </a:lnTo>
                <a:lnTo>
                  <a:pt x="108831" y="143754"/>
                </a:lnTo>
                <a:lnTo>
                  <a:pt x="109690" y="138699"/>
                </a:lnTo>
                <a:lnTo>
                  <a:pt x="111215" y="133423"/>
                </a:lnTo>
                <a:lnTo>
                  <a:pt x="113185" y="128002"/>
                </a:lnTo>
                <a:lnTo>
                  <a:pt x="115450" y="122482"/>
                </a:lnTo>
                <a:lnTo>
                  <a:pt x="117913" y="116897"/>
                </a:lnTo>
                <a:lnTo>
                  <a:pt x="123189" y="105612"/>
                </a:lnTo>
                <a:lnTo>
                  <a:pt x="124977" y="99935"/>
                </a:lnTo>
                <a:lnTo>
                  <a:pt x="126169" y="94246"/>
                </a:lnTo>
                <a:lnTo>
                  <a:pt x="126963" y="88548"/>
                </a:lnTo>
                <a:lnTo>
                  <a:pt x="127493" y="82845"/>
                </a:lnTo>
                <a:lnTo>
                  <a:pt x="127847" y="77137"/>
                </a:lnTo>
                <a:lnTo>
                  <a:pt x="128239" y="66668"/>
                </a:lnTo>
                <a:lnTo>
                  <a:pt x="128413" y="58841"/>
                </a:lnTo>
                <a:lnTo>
                  <a:pt x="127507" y="54467"/>
                </a:lnTo>
                <a:lnTo>
                  <a:pt x="125951" y="49647"/>
                </a:lnTo>
                <a:lnTo>
                  <a:pt x="123961" y="44527"/>
                </a:lnTo>
                <a:lnTo>
                  <a:pt x="121681" y="39210"/>
                </a:lnTo>
                <a:lnTo>
                  <a:pt x="112949" y="20427"/>
                </a:lnTo>
                <a:lnTo>
                  <a:pt x="109553" y="16064"/>
                </a:lnTo>
                <a:lnTo>
                  <a:pt x="107314" y="13567"/>
                </a:lnTo>
                <a:lnTo>
                  <a:pt x="102286" y="8252"/>
                </a:lnTo>
                <a:lnTo>
                  <a:pt x="99611" y="5501"/>
                </a:lnTo>
                <a:lnTo>
                  <a:pt x="96876" y="3668"/>
                </a:lnTo>
                <a:lnTo>
                  <a:pt x="94100" y="2445"/>
                </a:lnTo>
                <a:lnTo>
                  <a:pt x="91297" y="1630"/>
                </a:lnTo>
                <a:lnTo>
                  <a:pt x="88476" y="2039"/>
                </a:lnTo>
                <a:lnTo>
                  <a:pt x="85643" y="3264"/>
                </a:lnTo>
                <a:lnTo>
                  <a:pt x="82801" y="5034"/>
                </a:lnTo>
                <a:lnTo>
                  <a:pt x="79954" y="6213"/>
                </a:lnTo>
                <a:lnTo>
                  <a:pt x="77104" y="7000"/>
                </a:lnTo>
                <a:lnTo>
                  <a:pt x="74251" y="7524"/>
                </a:lnTo>
                <a:lnTo>
                  <a:pt x="71396" y="7873"/>
                </a:lnTo>
                <a:lnTo>
                  <a:pt x="68541" y="8106"/>
                </a:lnTo>
                <a:lnTo>
                  <a:pt x="65685" y="8262"/>
                </a:lnTo>
                <a:lnTo>
                  <a:pt x="62829" y="9318"/>
                </a:lnTo>
                <a:lnTo>
                  <a:pt x="59972" y="10975"/>
                </a:lnTo>
                <a:lnTo>
                  <a:pt x="57114" y="13032"/>
                </a:lnTo>
                <a:lnTo>
                  <a:pt x="54257" y="14403"/>
                </a:lnTo>
                <a:lnTo>
                  <a:pt x="51400" y="15317"/>
                </a:lnTo>
                <a:lnTo>
                  <a:pt x="42828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1"/>
          <p:cNvSpPr/>
          <p:nvPr/>
        </p:nvSpPr>
        <p:spPr>
          <a:xfrm>
            <a:off x="5240654" y="5314950"/>
            <a:ext cx="60009" cy="265748"/>
          </a:xfrm>
          <a:custGeom>
            <a:avLst/>
            <a:gdLst/>
            <a:ahLst/>
            <a:cxnLst/>
            <a:rect l="0" t="0" r="0" b="0"/>
            <a:pathLst>
              <a:path w="60009" h="265748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779" y="6843"/>
                </a:lnTo>
                <a:lnTo>
                  <a:pt x="8220" y="11931"/>
                </a:lnTo>
                <a:lnTo>
                  <a:pt x="9290" y="14621"/>
                </a:lnTo>
                <a:lnTo>
                  <a:pt x="10956" y="17367"/>
                </a:lnTo>
                <a:lnTo>
                  <a:pt x="13019" y="20151"/>
                </a:lnTo>
                <a:lnTo>
                  <a:pt x="14395" y="24864"/>
                </a:lnTo>
                <a:lnTo>
                  <a:pt x="15312" y="30863"/>
                </a:lnTo>
                <a:lnTo>
                  <a:pt x="15923" y="37720"/>
                </a:lnTo>
                <a:lnTo>
                  <a:pt x="16330" y="44197"/>
                </a:lnTo>
                <a:lnTo>
                  <a:pt x="16784" y="56473"/>
                </a:lnTo>
                <a:lnTo>
                  <a:pt x="17038" y="78645"/>
                </a:lnTo>
                <a:lnTo>
                  <a:pt x="18026" y="86720"/>
                </a:lnTo>
                <a:lnTo>
                  <a:pt x="19638" y="94960"/>
                </a:lnTo>
                <a:lnTo>
                  <a:pt x="21665" y="103312"/>
                </a:lnTo>
                <a:lnTo>
                  <a:pt x="23016" y="111737"/>
                </a:lnTo>
                <a:lnTo>
                  <a:pt x="23916" y="120211"/>
                </a:lnTo>
                <a:lnTo>
                  <a:pt x="24517" y="128718"/>
                </a:lnTo>
                <a:lnTo>
                  <a:pt x="24918" y="137247"/>
                </a:lnTo>
                <a:lnTo>
                  <a:pt x="25362" y="154343"/>
                </a:lnTo>
                <a:lnTo>
                  <a:pt x="25613" y="180033"/>
                </a:lnTo>
                <a:lnTo>
                  <a:pt x="26600" y="188602"/>
                </a:lnTo>
                <a:lnTo>
                  <a:pt x="28211" y="197172"/>
                </a:lnTo>
                <a:lnTo>
                  <a:pt x="30238" y="205743"/>
                </a:lnTo>
                <a:lnTo>
                  <a:pt x="32541" y="213362"/>
                </a:lnTo>
                <a:lnTo>
                  <a:pt x="35029" y="220347"/>
                </a:lnTo>
                <a:lnTo>
                  <a:pt x="37641" y="226907"/>
                </a:lnTo>
                <a:lnTo>
                  <a:pt x="39381" y="233186"/>
                </a:lnTo>
                <a:lnTo>
                  <a:pt x="40542" y="239278"/>
                </a:lnTo>
                <a:lnTo>
                  <a:pt x="41316" y="245243"/>
                </a:lnTo>
                <a:lnTo>
                  <a:pt x="42784" y="250173"/>
                </a:lnTo>
                <a:lnTo>
                  <a:pt x="44715" y="254412"/>
                </a:lnTo>
                <a:lnTo>
                  <a:pt x="51043" y="265084"/>
                </a:lnTo>
                <a:lnTo>
                  <a:pt x="52126" y="265305"/>
                </a:lnTo>
                <a:lnTo>
                  <a:pt x="53801" y="265453"/>
                </a:lnTo>
                <a:lnTo>
                  <a:pt x="60008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72"/>
          <p:cNvSpPr/>
          <p:nvPr/>
        </p:nvSpPr>
        <p:spPr>
          <a:xfrm>
            <a:off x="5209998" y="5315108"/>
            <a:ext cx="192184" cy="257018"/>
          </a:xfrm>
          <a:custGeom>
            <a:avLst/>
            <a:gdLst/>
            <a:ahLst/>
            <a:cxnLst/>
            <a:rect l="0" t="0" r="0" b="0"/>
            <a:pathLst>
              <a:path w="192184" h="257018">
                <a:moveTo>
                  <a:pt x="4939" y="102712"/>
                </a:moveTo>
                <a:lnTo>
                  <a:pt x="4939" y="98161"/>
                </a:lnTo>
                <a:lnTo>
                  <a:pt x="3987" y="95868"/>
                </a:lnTo>
                <a:lnTo>
                  <a:pt x="389" y="90780"/>
                </a:lnTo>
                <a:lnTo>
                  <a:pt x="0" y="89042"/>
                </a:lnTo>
                <a:lnTo>
                  <a:pt x="694" y="87884"/>
                </a:lnTo>
                <a:lnTo>
                  <a:pt x="2109" y="87111"/>
                </a:lnTo>
                <a:lnTo>
                  <a:pt x="3052" y="85644"/>
                </a:lnTo>
                <a:lnTo>
                  <a:pt x="4101" y="81473"/>
                </a:lnTo>
                <a:lnTo>
                  <a:pt x="4691" y="73770"/>
                </a:lnTo>
                <a:lnTo>
                  <a:pt x="5726" y="70082"/>
                </a:lnTo>
                <a:lnTo>
                  <a:pt x="7369" y="65719"/>
                </a:lnTo>
                <a:lnTo>
                  <a:pt x="9416" y="60905"/>
                </a:lnTo>
                <a:lnTo>
                  <a:pt x="14231" y="53016"/>
                </a:lnTo>
                <a:lnTo>
                  <a:pt x="16849" y="49579"/>
                </a:lnTo>
                <a:lnTo>
                  <a:pt x="20499" y="46335"/>
                </a:lnTo>
                <a:lnTo>
                  <a:pt x="24837" y="43219"/>
                </a:lnTo>
                <a:lnTo>
                  <a:pt x="29635" y="40190"/>
                </a:lnTo>
                <a:lnTo>
                  <a:pt x="33785" y="36266"/>
                </a:lnTo>
                <a:lnTo>
                  <a:pt x="37505" y="31744"/>
                </a:lnTo>
                <a:lnTo>
                  <a:pt x="40937" y="26825"/>
                </a:lnTo>
                <a:lnTo>
                  <a:pt x="45130" y="22593"/>
                </a:lnTo>
                <a:lnTo>
                  <a:pt x="49830" y="18819"/>
                </a:lnTo>
                <a:lnTo>
                  <a:pt x="54869" y="15351"/>
                </a:lnTo>
                <a:lnTo>
                  <a:pt x="60133" y="12086"/>
                </a:lnTo>
                <a:lnTo>
                  <a:pt x="65548" y="8957"/>
                </a:lnTo>
                <a:lnTo>
                  <a:pt x="71062" y="5919"/>
                </a:lnTo>
                <a:lnTo>
                  <a:pt x="76644" y="3893"/>
                </a:lnTo>
                <a:lnTo>
                  <a:pt x="82270" y="2542"/>
                </a:lnTo>
                <a:lnTo>
                  <a:pt x="87925" y="1642"/>
                </a:lnTo>
                <a:lnTo>
                  <a:pt x="93601" y="1042"/>
                </a:lnTo>
                <a:lnTo>
                  <a:pt x="99289" y="642"/>
                </a:lnTo>
                <a:lnTo>
                  <a:pt x="109738" y="197"/>
                </a:lnTo>
                <a:lnTo>
                  <a:pt x="117556" y="0"/>
                </a:lnTo>
                <a:lnTo>
                  <a:pt x="120975" y="900"/>
                </a:lnTo>
                <a:lnTo>
                  <a:pt x="124206" y="2452"/>
                </a:lnTo>
                <a:lnTo>
                  <a:pt x="127313" y="4440"/>
                </a:lnTo>
                <a:lnTo>
                  <a:pt x="129384" y="6717"/>
                </a:lnTo>
                <a:lnTo>
                  <a:pt x="130765" y="9187"/>
                </a:lnTo>
                <a:lnTo>
                  <a:pt x="131685" y="11787"/>
                </a:lnTo>
                <a:lnTo>
                  <a:pt x="132708" y="19756"/>
                </a:lnTo>
                <a:lnTo>
                  <a:pt x="132981" y="24548"/>
                </a:lnTo>
                <a:lnTo>
                  <a:pt x="133284" y="34952"/>
                </a:lnTo>
                <a:lnTo>
                  <a:pt x="133365" y="40394"/>
                </a:lnTo>
                <a:lnTo>
                  <a:pt x="132466" y="45926"/>
                </a:lnTo>
                <a:lnTo>
                  <a:pt x="130915" y="51520"/>
                </a:lnTo>
                <a:lnTo>
                  <a:pt x="128928" y="57154"/>
                </a:lnTo>
                <a:lnTo>
                  <a:pt x="126651" y="61863"/>
                </a:lnTo>
                <a:lnTo>
                  <a:pt x="118895" y="73992"/>
                </a:lnTo>
                <a:lnTo>
                  <a:pt x="116152" y="78803"/>
                </a:lnTo>
                <a:lnTo>
                  <a:pt x="113372" y="83915"/>
                </a:lnTo>
                <a:lnTo>
                  <a:pt x="110565" y="88275"/>
                </a:lnTo>
                <a:lnTo>
                  <a:pt x="104906" y="95660"/>
                </a:lnTo>
                <a:lnTo>
                  <a:pt x="99217" y="102118"/>
                </a:lnTo>
                <a:lnTo>
                  <a:pt x="96366" y="105173"/>
                </a:lnTo>
                <a:lnTo>
                  <a:pt x="93512" y="107210"/>
                </a:lnTo>
                <a:lnTo>
                  <a:pt x="87803" y="109473"/>
                </a:lnTo>
                <a:lnTo>
                  <a:pt x="83783" y="110748"/>
                </a:lnTo>
                <a:lnTo>
                  <a:pt x="78042" y="111125"/>
                </a:lnTo>
                <a:lnTo>
                  <a:pt x="73637" y="111280"/>
                </a:lnTo>
                <a:lnTo>
                  <a:pt x="73554" y="106732"/>
                </a:lnTo>
                <a:lnTo>
                  <a:pt x="74495" y="104439"/>
                </a:lnTo>
                <a:lnTo>
                  <a:pt x="79417" y="96662"/>
                </a:lnTo>
                <a:lnTo>
                  <a:pt x="80903" y="91133"/>
                </a:lnTo>
                <a:lnTo>
                  <a:pt x="82252" y="89277"/>
                </a:lnTo>
                <a:lnTo>
                  <a:pt x="84103" y="88040"/>
                </a:lnTo>
                <a:lnTo>
                  <a:pt x="86290" y="87216"/>
                </a:lnTo>
                <a:lnTo>
                  <a:pt x="91260" y="83760"/>
                </a:lnTo>
                <a:lnTo>
                  <a:pt x="93919" y="81505"/>
                </a:lnTo>
                <a:lnTo>
                  <a:pt x="97597" y="79049"/>
                </a:lnTo>
                <a:lnTo>
                  <a:pt x="101953" y="76459"/>
                </a:lnTo>
                <a:lnTo>
                  <a:pt x="106763" y="73780"/>
                </a:lnTo>
                <a:lnTo>
                  <a:pt x="110922" y="71994"/>
                </a:lnTo>
                <a:lnTo>
                  <a:pt x="114647" y="70803"/>
                </a:lnTo>
                <a:lnTo>
                  <a:pt x="118082" y="70009"/>
                </a:lnTo>
                <a:lnTo>
                  <a:pt x="122278" y="69480"/>
                </a:lnTo>
                <a:lnTo>
                  <a:pt x="126980" y="69128"/>
                </a:lnTo>
                <a:lnTo>
                  <a:pt x="136332" y="68735"/>
                </a:lnTo>
                <a:lnTo>
                  <a:pt x="143663" y="68561"/>
                </a:lnTo>
                <a:lnTo>
                  <a:pt x="147904" y="69467"/>
                </a:lnTo>
                <a:lnTo>
                  <a:pt x="152637" y="71024"/>
                </a:lnTo>
                <a:lnTo>
                  <a:pt x="157697" y="73014"/>
                </a:lnTo>
                <a:lnTo>
                  <a:pt x="162023" y="75293"/>
                </a:lnTo>
                <a:lnTo>
                  <a:pt x="165859" y="77765"/>
                </a:lnTo>
                <a:lnTo>
                  <a:pt x="169369" y="80366"/>
                </a:lnTo>
                <a:lnTo>
                  <a:pt x="172662" y="83052"/>
                </a:lnTo>
                <a:lnTo>
                  <a:pt x="175809" y="85795"/>
                </a:lnTo>
                <a:lnTo>
                  <a:pt x="178860" y="88576"/>
                </a:lnTo>
                <a:lnTo>
                  <a:pt x="180894" y="91383"/>
                </a:lnTo>
                <a:lnTo>
                  <a:pt x="183154" y="97042"/>
                </a:lnTo>
                <a:lnTo>
                  <a:pt x="184709" y="100837"/>
                </a:lnTo>
                <a:lnTo>
                  <a:pt x="186698" y="105272"/>
                </a:lnTo>
                <a:lnTo>
                  <a:pt x="188977" y="110134"/>
                </a:lnTo>
                <a:lnTo>
                  <a:pt x="190496" y="115279"/>
                </a:lnTo>
                <a:lnTo>
                  <a:pt x="191509" y="120615"/>
                </a:lnTo>
                <a:lnTo>
                  <a:pt x="192183" y="126077"/>
                </a:lnTo>
                <a:lnTo>
                  <a:pt x="191681" y="131624"/>
                </a:lnTo>
                <a:lnTo>
                  <a:pt x="190394" y="137227"/>
                </a:lnTo>
                <a:lnTo>
                  <a:pt x="188583" y="142866"/>
                </a:lnTo>
                <a:lnTo>
                  <a:pt x="187376" y="149484"/>
                </a:lnTo>
                <a:lnTo>
                  <a:pt x="186571" y="156753"/>
                </a:lnTo>
                <a:lnTo>
                  <a:pt x="186035" y="164457"/>
                </a:lnTo>
                <a:lnTo>
                  <a:pt x="184725" y="170545"/>
                </a:lnTo>
                <a:lnTo>
                  <a:pt x="182898" y="175556"/>
                </a:lnTo>
                <a:lnTo>
                  <a:pt x="180729" y="179850"/>
                </a:lnTo>
                <a:lnTo>
                  <a:pt x="177377" y="184617"/>
                </a:lnTo>
                <a:lnTo>
                  <a:pt x="173238" y="189700"/>
                </a:lnTo>
                <a:lnTo>
                  <a:pt x="168573" y="194994"/>
                </a:lnTo>
                <a:lnTo>
                  <a:pt x="164511" y="200428"/>
                </a:lnTo>
                <a:lnTo>
                  <a:pt x="160850" y="205956"/>
                </a:lnTo>
                <a:lnTo>
                  <a:pt x="157458" y="211546"/>
                </a:lnTo>
                <a:lnTo>
                  <a:pt x="154243" y="216226"/>
                </a:lnTo>
                <a:lnTo>
                  <a:pt x="151148" y="220298"/>
                </a:lnTo>
                <a:lnTo>
                  <a:pt x="148132" y="223965"/>
                </a:lnTo>
                <a:lnTo>
                  <a:pt x="144216" y="227362"/>
                </a:lnTo>
                <a:lnTo>
                  <a:pt x="139700" y="230580"/>
                </a:lnTo>
                <a:lnTo>
                  <a:pt x="134785" y="233677"/>
                </a:lnTo>
                <a:lnTo>
                  <a:pt x="130555" y="236694"/>
                </a:lnTo>
                <a:lnTo>
                  <a:pt x="126783" y="239659"/>
                </a:lnTo>
                <a:lnTo>
                  <a:pt x="123316" y="242587"/>
                </a:lnTo>
                <a:lnTo>
                  <a:pt x="120052" y="245492"/>
                </a:lnTo>
                <a:lnTo>
                  <a:pt x="113885" y="251259"/>
                </a:lnTo>
                <a:lnTo>
                  <a:pt x="109955" y="253179"/>
                </a:lnTo>
                <a:lnTo>
                  <a:pt x="105429" y="254458"/>
                </a:lnTo>
                <a:lnTo>
                  <a:pt x="100508" y="255311"/>
                </a:lnTo>
                <a:lnTo>
                  <a:pt x="96274" y="255879"/>
                </a:lnTo>
                <a:lnTo>
                  <a:pt x="92499" y="256258"/>
                </a:lnTo>
                <a:lnTo>
                  <a:pt x="89030" y="256511"/>
                </a:lnTo>
                <a:lnTo>
                  <a:pt x="85765" y="256680"/>
                </a:lnTo>
                <a:lnTo>
                  <a:pt x="79596" y="256867"/>
                </a:lnTo>
                <a:lnTo>
                  <a:pt x="64994" y="256997"/>
                </a:lnTo>
                <a:lnTo>
                  <a:pt x="47802" y="2570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73"/>
          <p:cNvSpPr/>
          <p:nvPr/>
        </p:nvSpPr>
        <p:spPr>
          <a:xfrm>
            <a:off x="5437822" y="5503545"/>
            <a:ext cx="60008" cy="145733"/>
          </a:xfrm>
          <a:custGeom>
            <a:avLst/>
            <a:gdLst/>
            <a:ahLst/>
            <a:cxnLst/>
            <a:rect l="0" t="0" r="0" b="0"/>
            <a:pathLst>
              <a:path w="60008" h="145733">
                <a:moveTo>
                  <a:pt x="60007" y="0"/>
                </a:moveTo>
                <a:lnTo>
                  <a:pt x="52626" y="0"/>
                </a:lnTo>
                <a:lnTo>
                  <a:pt x="51277" y="952"/>
                </a:lnTo>
                <a:lnTo>
                  <a:pt x="49425" y="2540"/>
                </a:lnTo>
                <a:lnTo>
                  <a:pt x="47237" y="4550"/>
                </a:lnTo>
                <a:lnTo>
                  <a:pt x="45779" y="6843"/>
                </a:lnTo>
                <a:lnTo>
                  <a:pt x="44807" y="9325"/>
                </a:lnTo>
                <a:lnTo>
                  <a:pt x="44159" y="11931"/>
                </a:lnTo>
                <a:lnTo>
                  <a:pt x="43727" y="14622"/>
                </a:lnTo>
                <a:lnTo>
                  <a:pt x="43439" y="17368"/>
                </a:lnTo>
                <a:lnTo>
                  <a:pt x="43246" y="20151"/>
                </a:lnTo>
                <a:lnTo>
                  <a:pt x="42166" y="22959"/>
                </a:lnTo>
                <a:lnTo>
                  <a:pt x="40493" y="25783"/>
                </a:lnTo>
                <a:lnTo>
                  <a:pt x="38425" y="28619"/>
                </a:lnTo>
                <a:lnTo>
                  <a:pt x="37047" y="32414"/>
                </a:lnTo>
                <a:lnTo>
                  <a:pt x="36128" y="36849"/>
                </a:lnTo>
                <a:lnTo>
                  <a:pt x="35516" y="41711"/>
                </a:lnTo>
                <a:lnTo>
                  <a:pt x="34154" y="46857"/>
                </a:lnTo>
                <a:lnTo>
                  <a:pt x="32295" y="52193"/>
                </a:lnTo>
                <a:lnTo>
                  <a:pt x="30103" y="57655"/>
                </a:lnTo>
                <a:lnTo>
                  <a:pt x="28641" y="63202"/>
                </a:lnTo>
                <a:lnTo>
                  <a:pt x="27666" y="68805"/>
                </a:lnTo>
                <a:lnTo>
                  <a:pt x="27017" y="74444"/>
                </a:lnTo>
                <a:lnTo>
                  <a:pt x="25631" y="80109"/>
                </a:lnTo>
                <a:lnTo>
                  <a:pt x="23755" y="85791"/>
                </a:lnTo>
                <a:lnTo>
                  <a:pt x="21552" y="91484"/>
                </a:lnTo>
                <a:lnTo>
                  <a:pt x="19130" y="97184"/>
                </a:lnTo>
                <a:lnTo>
                  <a:pt x="13900" y="108598"/>
                </a:lnTo>
                <a:lnTo>
                  <a:pt x="12124" y="113356"/>
                </a:lnTo>
                <a:lnTo>
                  <a:pt x="10940" y="117481"/>
                </a:lnTo>
                <a:lnTo>
                  <a:pt x="10151" y="121182"/>
                </a:lnTo>
                <a:lnTo>
                  <a:pt x="8673" y="124603"/>
                </a:lnTo>
                <a:lnTo>
                  <a:pt x="6734" y="127836"/>
                </a:lnTo>
                <a:lnTo>
                  <a:pt x="4489" y="130944"/>
                </a:lnTo>
                <a:lnTo>
                  <a:pt x="2993" y="133969"/>
                </a:lnTo>
                <a:lnTo>
                  <a:pt x="1995" y="136937"/>
                </a:lnTo>
                <a:lnTo>
                  <a:pt x="10" y="145687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74"/>
          <p:cNvSpPr/>
          <p:nvPr/>
        </p:nvSpPr>
        <p:spPr>
          <a:xfrm>
            <a:off x="5549422" y="5350485"/>
            <a:ext cx="179819" cy="221447"/>
          </a:xfrm>
          <a:custGeom>
            <a:avLst/>
            <a:gdLst/>
            <a:ahLst/>
            <a:cxnLst/>
            <a:rect l="0" t="0" r="0" b="0"/>
            <a:pathLst>
              <a:path w="179819" h="221447">
                <a:moveTo>
                  <a:pt x="102712" y="7327"/>
                </a:moveTo>
                <a:lnTo>
                  <a:pt x="74020" y="7327"/>
                </a:lnTo>
                <a:lnTo>
                  <a:pt x="71202" y="8280"/>
                </a:lnTo>
                <a:lnTo>
                  <a:pt x="68370" y="9867"/>
                </a:lnTo>
                <a:lnTo>
                  <a:pt x="65530" y="11878"/>
                </a:lnTo>
                <a:lnTo>
                  <a:pt x="62684" y="14171"/>
                </a:lnTo>
                <a:lnTo>
                  <a:pt x="59835" y="16652"/>
                </a:lnTo>
                <a:lnTo>
                  <a:pt x="56982" y="19259"/>
                </a:lnTo>
                <a:lnTo>
                  <a:pt x="54128" y="22901"/>
                </a:lnTo>
                <a:lnTo>
                  <a:pt x="51273" y="27235"/>
                </a:lnTo>
                <a:lnTo>
                  <a:pt x="48417" y="32029"/>
                </a:lnTo>
                <a:lnTo>
                  <a:pt x="45560" y="37130"/>
                </a:lnTo>
                <a:lnTo>
                  <a:pt x="39847" y="47878"/>
                </a:lnTo>
                <a:lnTo>
                  <a:pt x="36037" y="53411"/>
                </a:lnTo>
                <a:lnTo>
                  <a:pt x="31592" y="59005"/>
                </a:lnTo>
                <a:lnTo>
                  <a:pt x="26724" y="64639"/>
                </a:lnTo>
                <a:lnTo>
                  <a:pt x="22526" y="70300"/>
                </a:lnTo>
                <a:lnTo>
                  <a:pt x="18775" y="75979"/>
                </a:lnTo>
                <a:lnTo>
                  <a:pt x="15322" y="81671"/>
                </a:lnTo>
                <a:lnTo>
                  <a:pt x="12067" y="88322"/>
                </a:lnTo>
                <a:lnTo>
                  <a:pt x="8944" y="95613"/>
                </a:lnTo>
                <a:lnTo>
                  <a:pt x="5911" y="103332"/>
                </a:lnTo>
                <a:lnTo>
                  <a:pt x="3888" y="111336"/>
                </a:lnTo>
                <a:lnTo>
                  <a:pt x="2540" y="119529"/>
                </a:lnTo>
                <a:lnTo>
                  <a:pt x="1641" y="127848"/>
                </a:lnTo>
                <a:lnTo>
                  <a:pt x="1041" y="135299"/>
                </a:lnTo>
                <a:lnTo>
                  <a:pt x="641" y="142172"/>
                </a:lnTo>
                <a:lnTo>
                  <a:pt x="198" y="154888"/>
                </a:lnTo>
                <a:lnTo>
                  <a:pt x="0" y="166890"/>
                </a:lnTo>
                <a:lnTo>
                  <a:pt x="900" y="172758"/>
                </a:lnTo>
                <a:lnTo>
                  <a:pt x="2453" y="178574"/>
                </a:lnTo>
                <a:lnTo>
                  <a:pt x="4440" y="184357"/>
                </a:lnTo>
                <a:lnTo>
                  <a:pt x="6718" y="190117"/>
                </a:lnTo>
                <a:lnTo>
                  <a:pt x="9188" y="195862"/>
                </a:lnTo>
                <a:lnTo>
                  <a:pt x="11788" y="201597"/>
                </a:lnTo>
                <a:lnTo>
                  <a:pt x="14474" y="206373"/>
                </a:lnTo>
                <a:lnTo>
                  <a:pt x="17217" y="210510"/>
                </a:lnTo>
                <a:lnTo>
                  <a:pt x="19998" y="214220"/>
                </a:lnTo>
                <a:lnTo>
                  <a:pt x="22805" y="216693"/>
                </a:lnTo>
                <a:lnTo>
                  <a:pt x="25628" y="218342"/>
                </a:lnTo>
                <a:lnTo>
                  <a:pt x="28463" y="219441"/>
                </a:lnTo>
                <a:lnTo>
                  <a:pt x="31305" y="220174"/>
                </a:lnTo>
                <a:lnTo>
                  <a:pt x="34153" y="220663"/>
                </a:lnTo>
                <a:lnTo>
                  <a:pt x="37004" y="220988"/>
                </a:lnTo>
                <a:lnTo>
                  <a:pt x="40809" y="221205"/>
                </a:lnTo>
                <a:lnTo>
                  <a:pt x="50117" y="221446"/>
                </a:lnTo>
                <a:lnTo>
                  <a:pt x="55266" y="220559"/>
                </a:lnTo>
                <a:lnTo>
                  <a:pt x="60604" y="219014"/>
                </a:lnTo>
                <a:lnTo>
                  <a:pt x="66068" y="217032"/>
                </a:lnTo>
                <a:lnTo>
                  <a:pt x="71615" y="214758"/>
                </a:lnTo>
                <a:lnTo>
                  <a:pt x="77219" y="212289"/>
                </a:lnTo>
                <a:lnTo>
                  <a:pt x="82859" y="209691"/>
                </a:lnTo>
                <a:lnTo>
                  <a:pt x="87572" y="206054"/>
                </a:lnTo>
                <a:lnTo>
                  <a:pt x="91666" y="201724"/>
                </a:lnTo>
                <a:lnTo>
                  <a:pt x="95348" y="196932"/>
                </a:lnTo>
                <a:lnTo>
                  <a:pt x="99708" y="191833"/>
                </a:lnTo>
                <a:lnTo>
                  <a:pt x="104520" y="186529"/>
                </a:lnTo>
                <a:lnTo>
                  <a:pt x="109632" y="181087"/>
                </a:lnTo>
                <a:lnTo>
                  <a:pt x="114945" y="174602"/>
                </a:lnTo>
                <a:lnTo>
                  <a:pt x="120393" y="167421"/>
                </a:lnTo>
                <a:lnTo>
                  <a:pt x="125930" y="159777"/>
                </a:lnTo>
                <a:lnTo>
                  <a:pt x="130573" y="152775"/>
                </a:lnTo>
                <a:lnTo>
                  <a:pt x="134621" y="146203"/>
                </a:lnTo>
                <a:lnTo>
                  <a:pt x="138272" y="139916"/>
                </a:lnTo>
                <a:lnTo>
                  <a:pt x="142611" y="133820"/>
                </a:lnTo>
                <a:lnTo>
                  <a:pt x="147409" y="127850"/>
                </a:lnTo>
                <a:lnTo>
                  <a:pt x="152513" y="121966"/>
                </a:lnTo>
                <a:lnTo>
                  <a:pt x="156868" y="115186"/>
                </a:lnTo>
                <a:lnTo>
                  <a:pt x="160724" y="107808"/>
                </a:lnTo>
                <a:lnTo>
                  <a:pt x="167548" y="92943"/>
                </a:lnTo>
                <a:lnTo>
                  <a:pt x="173756" y="79986"/>
                </a:lnTo>
                <a:lnTo>
                  <a:pt x="175792" y="74816"/>
                </a:lnTo>
                <a:lnTo>
                  <a:pt x="177150" y="70417"/>
                </a:lnTo>
                <a:lnTo>
                  <a:pt x="178055" y="66532"/>
                </a:lnTo>
                <a:lnTo>
                  <a:pt x="178658" y="62038"/>
                </a:lnTo>
                <a:lnTo>
                  <a:pt x="179061" y="57136"/>
                </a:lnTo>
                <a:lnTo>
                  <a:pt x="179508" y="47562"/>
                </a:lnTo>
                <a:lnTo>
                  <a:pt x="179706" y="40132"/>
                </a:lnTo>
                <a:lnTo>
                  <a:pt x="179818" y="26043"/>
                </a:lnTo>
                <a:lnTo>
                  <a:pt x="178881" y="21709"/>
                </a:lnTo>
                <a:lnTo>
                  <a:pt x="177304" y="17868"/>
                </a:lnTo>
                <a:lnTo>
                  <a:pt x="175301" y="14354"/>
                </a:lnTo>
                <a:lnTo>
                  <a:pt x="173012" y="12012"/>
                </a:lnTo>
                <a:lnTo>
                  <a:pt x="170534" y="10450"/>
                </a:lnTo>
                <a:lnTo>
                  <a:pt x="165240" y="8715"/>
                </a:lnTo>
                <a:lnTo>
                  <a:pt x="159713" y="7944"/>
                </a:lnTo>
                <a:lnTo>
                  <a:pt x="156906" y="6786"/>
                </a:lnTo>
                <a:lnTo>
                  <a:pt x="154081" y="5062"/>
                </a:lnTo>
                <a:lnTo>
                  <a:pt x="151246" y="2959"/>
                </a:lnTo>
                <a:lnTo>
                  <a:pt x="148403" y="1558"/>
                </a:lnTo>
                <a:lnTo>
                  <a:pt x="145555" y="624"/>
                </a:lnTo>
                <a:lnTo>
                  <a:pt x="142704" y="0"/>
                </a:lnTo>
                <a:lnTo>
                  <a:pt x="138899" y="538"/>
                </a:lnTo>
                <a:lnTo>
                  <a:pt x="134457" y="1848"/>
                </a:lnTo>
                <a:lnTo>
                  <a:pt x="129591" y="3675"/>
                </a:lnTo>
                <a:lnTo>
                  <a:pt x="125394" y="4892"/>
                </a:lnTo>
                <a:lnTo>
                  <a:pt x="121643" y="5704"/>
                </a:lnTo>
                <a:lnTo>
                  <a:pt x="118190" y="6245"/>
                </a:lnTo>
                <a:lnTo>
                  <a:pt x="113984" y="6606"/>
                </a:lnTo>
                <a:lnTo>
                  <a:pt x="109274" y="6846"/>
                </a:lnTo>
                <a:lnTo>
                  <a:pt x="104230" y="7006"/>
                </a:lnTo>
                <a:lnTo>
                  <a:pt x="99914" y="8066"/>
                </a:lnTo>
                <a:lnTo>
                  <a:pt x="96084" y="9725"/>
                </a:lnTo>
                <a:lnTo>
                  <a:pt x="92579" y="11783"/>
                </a:lnTo>
                <a:lnTo>
                  <a:pt x="89289" y="13155"/>
                </a:lnTo>
                <a:lnTo>
                  <a:pt x="86144" y="14070"/>
                </a:lnTo>
                <a:lnTo>
                  <a:pt x="83094" y="14680"/>
                </a:lnTo>
                <a:lnTo>
                  <a:pt x="80109" y="16039"/>
                </a:lnTo>
                <a:lnTo>
                  <a:pt x="77166" y="17898"/>
                </a:lnTo>
                <a:lnTo>
                  <a:pt x="74251" y="20089"/>
                </a:lnTo>
                <a:lnTo>
                  <a:pt x="71356" y="21550"/>
                </a:lnTo>
                <a:lnTo>
                  <a:pt x="68473" y="22524"/>
                </a:lnTo>
                <a:lnTo>
                  <a:pt x="59850" y="24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75"/>
          <p:cNvSpPr/>
          <p:nvPr/>
        </p:nvSpPr>
        <p:spPr>
          <a:xfrm>
            <a:off x="5798347" y="5340667"/>
            <a:ext cx="188116" cy="195794"/>
          </a:xfrm>
          <a:custGeom>
            <a:avLst/>
            <a:gdLst/>
            <a:ahLst/>
            <a:cxnLst/>
            <a:rect l="0" t="0" r="0" b="0"/>
            <a:pathLst>
              <a:path w="188116" h="195794">
                <a:moveTo>
                  <a:pt x="119535" y="0"/>
                </a:moveTo>
                <a:lnTo>
                  <a:pt x="153784" y="0"/>
                </a:lnTo>
                <a:lnTo>
                  <a:pt x="141890" y="0"/>
                </a:lnTo>
                <a:lnTo>
                  <a:pt x="139201" y="953"/>
                </a:lnTo>
                <a:lnTo>
                  <a:pt x="133673" y="4551"/>
                </a:lnTo>
                <a:lnTo>
                  <a:pt x="129913" y="5891"/>
                </a:lnTo>
                <a:lnTo>
                  <a:pt x="125501" y="6785"/>
                </a:lnTo>
                <a:lnTo>
                  <a:pt x="120655" y="7381"/>
                </a:lnTo>
                <a:lnTo>
                  <a:pt x="116472" y="7779"/>
                </a:lnTo>
                <a:lnTo>
                  <a:pt x="112730" y="8043"/>
                </a:lnTo>
                <a:lnTo>
                  <a:pt x="109283" y="8220"/>
                </a:lnTo>
                <a:lnTo>
                  <a:pt x="105081" y="9290"/>
                </a:lnTo>
                <a:lnTo>
                  <a:pt x="100374" y="10956"/>
                </a:lnTo>
                <a:lnTo>
                  <a:pt x="95331" y="13019"/>
                </a:lnTo>
                <a:lnTo>
                  <a:pt x="91017" y="14394"/>
                </a:lnTo>
                <a:lnTo>
                  <a:pt x="87188" y="15311"/>
                </a:lnTo>
                <a:lnTo>
                  <a:pt x="83683" y="15922"/>
                </a:lnTo>
                <a:lnTo>
                  <a:pt x="79441" y="17283"/>
                </a:lnTo>
                <a:lnTo>
                  <a:pt x="74708" y="19142"/>
                </a:lnTo>
                <a:lnTo>
                  <a:pt x="69648" y="21334"/>
                </a:lnTo>
                <a:lnTo>
                  <a:pt x="65322" y="23748"/>
                </a:lnTo>
                <a:lnTo>
                  <a:pt x="61486" y="26309"/>
                </a:lnTo>
                <a:lnTo>
                  <a:pt x="57976" y="28969"/>
                </a:lnTo>
                <a:lnTo>
                  <a:pt x="54683" y="31695"/>
                </a:lnTo>
                <a:lnTo>
                  <a:pt x="51535" y="34465"/>
                </a:lnTo>
                <a:lnTo>
                  <a:pt x="45498" y="40083"/>
                </a:lnTo>
                <a:lnTo>
                  <a:pt x="35791" y="49553"/>
                </a:lnTo>
                <a:lnTo>
                  <a:pt x="26436" y="58854"/>
                </a:lnTo>
                <a:lnTo>
                  <a:pt x="23179" y="64001"/>
                </a:lnTo>
                <a:lnTo>
                  <a:pt x="21008" y="69337"/>
                </a:lnTo>
                <a:lnTo>
                  <a:pt x="19560" y="74800"/>
                </a:lnTo>
                <a:lnTo>
                  <a:pt x="17642" y="79394"/>
                </a:lnTo>
                <a:lnTo>
                  <a:pt x="15412" y="83409"/>
                </a:lnTo>
                <a:lnTo>
                  <a:pt x="12972" y="87039"/>
                </a:lnTo>
                <a:lnTo>
                  <a:pt x="10393" y="92316"/>
                </a:lnTo>
                <a:lnTo>
                  <a:pt x="7721" y="98692"/>
                </a:lnTo>
                <a:lnTo>
                  <a:pt x="4988" y="105799"/>
                </a:lnTo>
                <a:lnTo>
                  <a:pt x="3165" y="112443"/>
                </a:lnTo>
                <a:lnTo>
                  <a:pt x="1950" y="118777"/>
                </a:lnTo>
                <a:lnTo>
                  <a:pt x="1140" y="124905"/>
                </a:lnTo>
                <a:lnTo>
                  <a:pt x="600" y="130895"/>
                </a:lnTo>
                <a:lnTo>
                  <a:pt x="240" y="136793"/>
                </a:lnTo>
                <a:lnTo>
                  <a:pt x="0" y="142630"/>
                </a:lnTo>
                <a:lnTo>
                  <a:pt x="792" y="147474"/>
                </a:lnTo>
                <a:lnTo>
                  <a:pt x="2273" y="151657"/>
                </a:lnTo>
                <a:lnTo>
                  <a:pt x="4213" y="155397"/>
                </a:lnTo>
                <a:lnTo>
                  <a:pt x="5506" y="159795"/>
                </a:lnTo>
                <a:lnTo>
                  <a:pt x="6368" y="164633"/>
                </a:lnTo>
                <a:lnTo>
                  <a:pt x="6943" y="169763"/>
                </a:lnTo>
                <a:lnTo>
                  <a:pt x="8279" y="174135"/>
                </a:lnTo>
                <a:lnTo>
                  <a:pt x="10122" y="178003"/>
                </a:lnTo>
                <a:lnTo>
                  <a:pt x="12303" y="181534"/>
                </a:lnTo>
                <a:lnTo>
                  <a:pt x="15662" y="183888"/>
                </a:lnTo>
                <a:lnTo>
                  <a:pt x="19806" y="185457"/>
                </a:lnTo>
                <a:lnTo>
                  <a:pt x="24474" y="186503"/>
                </a:lnTo>
                <a:lnTo>
                  <a:pt x="28539" y="188153"/>
                </a:lnTo>
                <a:lnTo>
                  <a:pt x="32201" y="190205"/>
                </a:lnTo>
                <a:lnTo>
                  <a:pt x="35595" y="192526"/>
                </a:lnTo>
                <a:lnTo>
                  <a:pt x="39762" y="194073"/>
                </a:lnTo>
                <a:lnTo>
                  <a:pt x="44445" y="195105"/>
                </a:lnTo>
                <a:lnTo>
                  <a:pt x="49473" y="195793"/>
                </a:lnTo>
                <a:lnTo>
                  <a:pt x="54729" y="195298"/>
                </a:lnTo>
                <a:lnTo>
                  <a:pt x="60139" y="194017"/>
                </a:lnTo>
                <a:lnTo>
                  <a:pt x="65650" y="192210"/>
                </a:lnTo>
                <a:lnTo>
                  <a:pt x="71229" y="191005"/>
                </a:lnTo>
                <a:lnTo>
                  <a:pt x="76854" y="190201"/>
                </a:lnTo>
                <a:lnTo>
                  <a:pt x="82508" y="189666"/>
                </a:lnTo>
                <a:lnTo>
                  <a:pt x="88183" y="187404"/>
                </a:lnTo>
                <a:lnTo>
                  <a:pt x="93872" y="183991"/>
                </a:lnTo>
                <a:lnTo>
                  <a:pt x="99568" y="179811"/>
                </a:lnTo>
                <a:lnTo>
                  <a:pt x="105271" y="176071"/>
                </a:lnTo>
                <a:lnTo>
                  <a:pt x="110978" y="172626"/>
                </a:lnTo>
                <a:lnTo>
                  <a:pt x="116688" y="169376"/>
                </a:lnTo>
                <a:lnTo>
                  <a:pt x="128112" y="163226"/>
                </a:lnTo>
                <a:lnTo>
                  <a:pt x="133826" y="160253"/>
                </a:lnTo>
                <a:lnTo>
                  <a:pt x="139539" y="156365"/>
                </a:lnTo>
                <a:lnTo>
                  <a:pt x="145254" y="151869"/>
                </a:lnTo>
                <a:lnTo>
                  <a:pt x="150969" y="146966"/>
                </a:lnTo>
                <a:lnTo>
                  <a:pt x="156683" y="142744"/>
                </a:lnTo>
                <a:lnTo>
                  <a:pt x="162398" y="138978"/>
                </a:lnTo>
                <a:lnTo>
                  <a:pt x="168113" y="135515"/>
                </a:lnTo>
                <a:lnTo>
                  <a:pt x="172875" y="132253"/>
                </a:lnTo>
                <a:lnTo>
                  <a:pt x="177003" y="129127"/>
                </a:lnTo>
                <a:lnTo>
                  <a:pt x="188115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76"/>
          <p:cNvSpPr/>
          <p:nvPr/>
        </p:nvSpPr>
        <p:spPr>
          <a:xfrm>
            <a:off x="3954779" y="5743575"/>
            <a:ext cx="351474" cy="282883"/>
          </a:xfrm>
          <a:custGeom>
            <a:avLst/>
            <a:gdLst/>
            <a:ahLst/>
            <a:cxnLst/>
            <a:rect l="0" t="0" r="0" b="0"/>
            <a:pathLst>
              <a:path w="351474" h="282883">
                <a:moveTo>
                  <a:pt x="351473" y="34290"/>
                </a:moveTo>
                <a:lnTo>
                  <a:pt x="351473" y="29739"/>
                </a:lnTo>
                <a:lnTo>
                  <a:pt x="350521" y="28398"/>
                </a:lnTo>
                <a:lnTo>
                  <a:pt x="348933" y="27504"/>
                </a:lnTo>
                <a:lnTo>
                  <a:pt x="344629" y="26511"/>
                </a:lnTo>
                <a:lnTo>
                  <a:pt x="334406" y="25787"/>
                </a:lnTo>
                <a:lnTo>
                  <a:pt x="216776" y="25717"/>
                </a:lnTo>
                <a:lnTo>
                  <a:pt x="212145" y="24765"/>
                </a:lnTo>
                <a:lnTo>
                  <a:pt x="204460" y="21167"/>
                </a:lnTo>
                <a:lnTo>
                  <a:pt x="195329" y="18932"/>
                </a:lnTo>
                <a:lnTo>
                  <a:pt x="185873" y="17939"/>
                </a:lnTo>
                <a:lnTo>
                  <a:pt x="178496" y="17498"/>
                </a:lnTo>
                <a:lnTo>
                  <a:pt x="175195" y="16428"/>
                </a:lnTo>
                <a:lnTo>
                  <a:pt x="168987" y="12698"/>
                </a:lnTo>
                <a:lnTo>
                  <a:pt x="160513" y="10406"/>
                </a:lnTo>
                <a:lnTo>
                  <a:pt x="155586" y="9795"/>
                </a:lnTo>
                <a:lnTo>
                  <a:pt x="147572" y="6575"/>
                </a:lnTo>
                <a:lnTo>
                  <a:pt x="139217" y="1298"/>
                </a:lnTo>
                <a:lnTo>
                  <a:pt x="135535" y="577"/>
                </a:lnTo>
                <a:lnTo>
                  <a:pt x="125409" y="114"/>
                </a:lnTo>
                <a:lnTo>
                  <a:pt x="102905" y="0"/>
                </a:lnTo>
                <a:lnTo>
                  <a:pt x="102871" y="49091"/>
                </a:lnTo>
                <a:lnTo>
                  <a:pt x="101918" y="53683"/>
                </a:lnTo>
                <a:lnTo>
                  <a:pt x="98320" y="61324"/>
                </a:lnTo>
                <a:lnTo>
                  <a:pt x="96979" y="65647"/>
                </a:lnTo>
                <a:lnTo>
                  <a:pt x="96085" y="70435"/>
                </a:lnTo>
                <a:lnTo>
                  <a:pt x="95489" y="75532"/>
                </a:lnTo>
                <a:lnTo>
                  <a:pt x="95092" y="80834"/>
                </a:lnTo>
                <a:lnTo>
                  <a:pt x="94828" y="86274"/>
                </a:lnTo>
                <a:lnTo>
                  <a:pt x="94455" y="100493"/>
                </a:lnTo>
                <a:lnTo>
                  <a:pt x="94300" y="139623"/>
                </a:lnTo>
                <a:lnTo>
                  <a:pt x="94298" y="154304"/>
                </a:lnTo>
                <a:lnTo>
                  <a:pt x="114698" y="154304"/>
                </a:lnTo>
                <a:lnTo>
                  <a:pt x="122732" y="151765"/>
                </a:lnTo>
                <a:lnTo>
                  <a:pt x="131701" y="147461"/>
                </a:lnTo>
                <a:lnTo>
                  <a:pt x="138861" y="142373"/>
                </a:lnTo>
                <a:lnTo>
                  <a:pt x="143057" y="140635"/>
                </a:lnTo>
                <a:lnTo>
                  <a:pt x="152798" y="138704"/>
                </a:lnTo>
                <a:lnTo>
                  <a:pt x="160938" y="137846"/>
                </a:lnTo>
                <a:lnTo>
                  <a:pt x="164442" y="137617"/>
                </a:lnTo>
                <a:lnTo>
                  <a:pt x="173416" y="134823"/>
                </a:lnTo>
                <a:lnTo>
                  <a:pt x="182801" y="131359"/>
                </a:lnTo>
                <a:lnTo>
                  <a:pt x="190148" y="129819"/>
                </a:lnTo>
                <a:lnTo>
                  <a:pt x="199128" y="129135"/>
                </a:lnTo>
                <a:lnTo>
                  <a:pt x="209469" y="128830"/>
                </a:lnTo>
                <a:lnTo>
                  <a:pt x="220415" y="128696"/>
                </a:lnTo>
                <a:lnTo>
                  <a:pt x="225048" y="129612"/>
                </a:lnTo>
                <a:lnTo>
                  <a:pt x="236121" y="134500"/>
                </a:lnTo>
                <a:lnTo>
                  <a:pt x="242421" y="135978"/>
                </a:lnTo>
                <a:lnTo>
                  <a:pt x="250935" y="136634"/>
                </a:lnTo>
                <a:lnTo>
                  <a:pt x="255873" y="136810"/>
                </a:lnTo>
                <a:lnTo>
                  <a:pt x="260117" y="137879"/>
                </a:lnTo>
                <a:lnTo>
                  <a:pt x="267373" y="141607"/>
                </a:lnTo>
                <a:lnTo>
                  <a:pt x="276813" y="149061"/>
                </a:lnTo>
                <a:lnTo>
                  <a:pt x="278840" y="151761"/>
                </a:lnTo>
                <a:lnTo>
                  <a:pt x="282644" y="160113"/>
                </a:lnTo>
                <a:lnTo>
                  <a:pt x="288429" y="168619"/>
                </a:lnTo>
                <a:lnTo>
                  <a:pt x="290116" y="174319"/>
                </a:lnTo>
                <a:lnTo>
                  <a:pt x="290866" y="182567"/>
                </a:lnTo>
                <a:lnTo>
                  <a:pt x="291066" y="187434"/>
                </a:lnTo>
                <a:lnTo>
                  <a:pt x="290246" y="192583"/>
                </a:lnTo>
                <a:lnTo>
                  <a:pt x="288748" y="197922"/>
                </a:lnTo>
                <a:lnTo>
                  <a:pt x="286796" y="203385"/>
                </a:lnTo>
                <a:lnTo>
                  <a:pt x="284628" y="211996"/>
                </a:lnTo>
                <a:lnTo>
                  <a:pt x="282711" y="219950"/>
                </a:lnTo>
                <a:lnTo>
                  <a:pt x="280867" y="224738"/>
                </a:lnTo>
                <a:lnTo>
                  <a:pt x="278685" y="229835"/>
                </a:lnTo>
                <a:lnTo>
                  <a:pt x="273720" y="238039"/>
                </a:lnTo>
                <a:lnTo>
                  <a:pt x="271063" y="241560"/>
                </a:lnTo>
                <a:lnTo>
                  <a:pt x="263030" y="248012"/>
                </a:lnTo>
                <a:lnTo>
                  <a:pt x="253110" y="254055"/>
                </a:lnTo>
                <a:lnTo>
                  <a:pt x="242352" y="259916"/>
                </a:lnTo>
                <a:lnTo>
                  <a:pt x="233760" y="265695"/>
                </a:lnTo>
                <a:lnTo>
                  <a:pt x="230135" y="268570"/>
                </a:lnTo>
                <a:lnTo>
                  <a:pt x="224861" y="270486"/>
                </a:lnTo>
                <a:lnTo>
                  <a:pt x="218488" y="271764"/>
                </a:lnTo>
                <a:lnTo>
                  <a:pt x="211381" y="272616"/>
                </a:lnTo>
                <a:lnTo>
                  <a:pt x="204738" y="274137"/>
                </a:lnTo>
                <a:lnTo>
                  <a:pt x="198405" y="276103"/>
                </a:lnTo>
                <a:lnTo>
                  <a:pt x="192278" y="278366"/>
                </a:lnTo>
                <a:lnTo>
                  <a:pt x="186288" y="279875"/>
                </a:lnTo>
                <a:lnTo>
                  <a:pt x="180390" y="280880"/>
                </a:lnTo>
                <a:lnTo>
                  <a:pt x="174552" y="281551"/>
                </a:lnTo>
                <a:lnTo>
                  <a:pt x="168756" y="281998"/>
                </a:lnTo>
                <a:lnTo>
                  <a:pt x="162987" y="282296"/>
                </a:lnTo>
                <a:lnTo>
                  <a:pt x="157235" y="282495"/>
                </a:lnTo>
                <a:lnTo>
                  <a:pt x="135489" y="282774"/>
                </a:lnTo>
                <a:lnTo>
                  <a:pt x="102061" y="282882"/>
                </a:lnTo>
                <a:lnTo>
                  <a:pt x="92668" y="280348"/>
                </a:lnTo>
                <a:lnTo>
                  <a:pt x="82143" y="276998"/>
                </a:lnTo>
                <a:lnTo>
                  <a:pt x="76670" y="276106"/>
                </a:lnTo>
                <a:lnTo>
                  <a:pt x="71116" y="275511"/>
                </a:lnTo>
                <a:lnTo>
                  <a:pt x="65508" y="275113"/>
                </a:lnTo>
                <a:lnTo>
                  <a:pt x="59865" y="274849"/>
                </a:lnTo>
                <a:lnTo>
                  <a:pt x="45361" y="27447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the properties of tangents.</a:t>
            </a:r>
          </a:p>
          <a:p>
            <a:r>
              <a:rPr lang="en-US" dirty="0" smtClean="0"/>
              <a:t>Apply the properties of tangents in writing.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Tangents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5105400"/>
          </a:xfrm>
        </p:spPr>
        <p:txBody>
          <a:bodyPr/>
          <a:lstStyle/>
          <a:p>
            <a:r>
              <a:rPr lang="en-US" b="1"/>
              <a:t>Theorem: </a:t>
            </a:r>
            <a:r>
              <a:rPr lang="en-US"/>
              <a:t>If a line is tangent to a circle, then the line is perpendicular to the radius drawn to the point of tangency.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2" y="2286001"/>
            <a:ext cx="3948113" cy="330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SMARTPenAnnotation110"/>
          <p:cNvSpPr/>
          <p:nvPr/>
        </p:nvSpPr>
        <p:spPr>
          <a:xfrm>
            <a:off x="6424860" y="4311967"/>
            <a:ext cx="161678" cy="94194"/>
          </a:xfrm>
          <a:custGeom>
            <a:avLst/>
            <a:gdLst/>
            <a:ahLst/>
            <a:cxnLst/>
            <a:rect l="0" t="0" r="0" b="0"/>
            <a:pathLst>
              <a:path w="161678" h="94194">
                <a:moveTo>
                  <a:pt x="33090" y="0"/>
                </a:moveTo>
                <a:lnTo>
                  <a:pt x="33090" y="29045"/>
                </a:lnTo>
                <a:lnTo>
                  <a:pt x="32137" y="30793"/>
                </a:lnTo>
                <a:lnTo>
                  <a:pt x="30550" y="31959"/>
                </a:lnTo>
                <a:lnTo>
                  <a:pt x="28539" y="32736"/>
                </a:lnTo>
                <a:lnTo>
                  <a:pt x="27198" y="34207"/>
                </a:lnTo>
                <a:lnTo>
                  <a:pt x="26304" y="36140"/>
                </a:lnTo>
                <a:lnTo>
                  <a:pt x="24870" y="41535"/>
                </a:lnTo>
                <a:lnTo>
                  <a:pt x="24752" y="42930"/>
                </a:lnTo>
                <a:lnTo>
                  <a:pt x="24674" y="44812"/>
                </a:lnTo>
                <a:lnTo>
                  <a:pt x="24622" y="47020"/>
                </a:lnTo>
                <a:lnTo>
                  <a:pt x="23634" y="48492"/>
                </a:lnTo>
                <a:lnTo>
                  <a:pt x="22024" y="49473"/>
                </a:lnTo>
                <a:lnTo>
                  <a:pt x="19997" y="50127"/>
                </a:lnTo>
                <a:lnTo>
                  <a:pt x="18647" y="51515"/>
                </a:lnTo>
                <a:lnTo>
                  <a:pt x="17746" y="53394"/>
                </a:lnTo>
                <a:lnTo>
                  <a:pt x="16300" y="58701"/>
                </a:lnTo>
                <a:lnTo>
                  <a:pt x="16182" y="60089"/>
                </a:lnTo>
                <a:lnTo>
                  <a:pt x="16103" y="61967"/>
                </a:lnTo>
                <a:lnTo>
                  <a:pt x="16050" y="64171"/>
                </a:lnTo>
                <a:lnTo>
                  <a:pt x="15062" y="65641"/>
                </a:lnTo>
                <a:lnTo>
                  <a:pt x="13451" y="66621"/>
                </a:lnTo>
                <a:lnTo>
                  <a:pt x="8573" y="68193"/>
                </a:lnTo>
                <a:lnTo>
                  <a:pt x="8172" y="69275"/>
                </a:lnTo>
                <a:lnTo>
                  <a:pt x="7906" y="70948"/>
                </a:lnTo>
                <a:lnTo>
                  <a:pt x="7478" y="75927"/>
                </a:lnTo>
                <a:lnTo>
                  <a:pt x="6490" y="77288"/>
                </a:lnTo>
                <a:lnTo>
                  <a:pt x="4879" y="79148"/>
                </a:lnTo>
                <a:lnTo>
                  <a:pt x="0" y="84426"/>
                </a:lnTo>
                <a:lnTo>
                  <a:pt x="553" y="84859"/>
                </a:lnTo>
                <a:lnTo>
                  <a:pt x="4928" y="85469"/>
                </a:lnTo>
                <a:lnTo>
                  <a:pt x="7050" y="85691"/>
                </a:lnTo>
                <a:lnTo>
                  <a:pt x="9769" y="88250"/>
                </a:lnTo>
                <a:lnTo>
                  <a:pt x="15583" y="93943"/>
                </a:lnTo>
                <a:lnTo>
                  <a:pt x="20388" y="94193"/>
                </a:lnTo>
                <a:lnTo>
                  <a:pt x="22717" y="93275"/>
                </a:lnTo>
                <a:lnTo>
                  <a:pt x="25222" y="91711"/>
                </a:lnTo>
                <a:lnTo>
                  <a:pt x="31536" y="86907"/>
                </a:lnTo>
                <a:lnTo>
                  <a:pt x="34939" y="86251"/>
                </a:lnTo>
                <a:lnTo>
                  <a:pt x="37180" y="86076"/>
                </a:lnTo>
                <a:lnTo>
                  <a:pt x="39627" y="85006"/>
                </a:lnTo>
                <a:lnTo>
                  <a:pt x="42210" y="83341"/>
                </a:lnTo>
                <a:lnTo>
                  <a:pt x="44885" y="81278"/>
                </a:lnTo>
                <a:lnTo>
                  <a:pt x="47620" y="79903"/>
                </a:lnTo>
                <a:lnTo>
                  <a:pt x="50397" y="78987"/>
                </a:lnTo>
                <a:lnTo>
                  <a:pt x="53200" y="78375"/>
                </a:lnTo>
                <a:lnTo>
                  <a:pt x="56022" y="77968"/>
                </a:lnTo>
                <a:lnTo>
                  <a:pt x="58855" y="77696"/>
                </a:lnTo>
                <a:lnTo>
                  <a:pt x="61697" y="77515"/>
                </a:lnTo>
                <a:lnTo>
                  <a:pt x="64544" y="76441"/>
                </a:lnTo>
                <a:lnTo>
                  <a:pt x="67394" y="74774"/>
                </a:lnTo>
                <a:lnTo>
                  <a:pt x="70247" y="72709"/>
                </a:lnTo>
                <a:lnTo>
                  <a:pt x="73101" y="71333"/>
                </a:lnTo>
                <a:lnTo>
                  <a:pt x="75956" y="70415"/>
                </a:lnTo>
                <a:lnTo>
                  <a:pt x="78812" y="69804"/>
                </a:lnTo>
                <a:lnTo>
                  <a:pt x="82621" y="69396"/>
                </a:lnTo>
                <a:lnTo>
                  <a:pt x="87066" y="69124"/>
                </a:lnTo>
                <a:lnTo>
                  <a:pt x="91934" y="68943"/>
                </a:lnTo>
                <a:lnTo>
                  <a:pt x="96131" y="67869"/>
                </a:lnTo>
                <a:lnTo>
                  <a:pt x="99882" y="66201"/>
                </a:lnTo>
                <a:lnTo>
                  <a:pt x="103336" y="64137"/>
                </a:lnTo>
                <a:lnTo>
                  <a:pt x="106590" y="62760"/>
                </a:lnTo>
                <a:lnTo>
                  <a:pt x="109713" y="61843"/>
                </a:lnTo>
                <a:lnTo>
                  <a:pt x="112747" y="61231"/>
                </a:lnTo>
                <a:lnTo>
                  <a:pt x="115722" y="60823"/>
                </a:lnTo>
                <a:lnTo>
                  <a:pt x="118658" y="60552"/>
                </a:lnTo>
                <a:lnTo>
                  <a:pt x="125663" y="60115"/>
                </a:lnTo>
                <a:lnTo>
                  <a:pt x="129160" y="60056"/>
                </a:lnTo>
                <a:lnTo>
                  <a:pt x="161677" y="600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1"/>
          <p:cNvSpPr/>
          <p:nvPr/>
        </p:nvSpPr>
        <p:spPr>
          <a:xfrm>
            <a:off x="6586537" y="43719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2"/>
          <p:cNvSpPr/>
          <p:nvPr/>
        </p:nvSpPr>
        <p:spPr>
          <a:xfrm>
            <a:off x="6543675" y="4311967"/>
            <a:ext cx="30651" cy="197169"/>
          </a:xfrm>
          <a:custGeom>
            <a:avLst/>
            <a:gdLst/>
            <a:ahLst/>
            <a:cxnLst/>
            <a:rect l="0" t="0" r="0" b="0"/>
            <a:pathLst>
              <a:path w="30651" h="19716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6784" y="17368"/>
                </a:lnTo>
                <a:lnTo>
                  <a:pt x="7380" y="20151"/>
                </a:lnTo>
                <a:lnTo>
                  <a:pt x="8042" y="25784"/>
                </a:lnTo>
                <a:lnTo>
                  <a:pt x="8336" y="31462"/>
                </a:lnTo>
                <a:lnTo>
                  <a:pt x="8467" y="37161"/>
                </a:lnTo>
                <a:lnTo>
                  <a:pt x="9455" y="40014"/>
                </a:lnTo>
                <a:lnTo>
                  <a:pt x="11065" y="42868"/>
                </a:lnTo>
                <a:lnTo>
                  <a:pt x="13092" y="45724"/>
                </a:lnTo>
                <a:lnTo>
                  <a:pt x="14443" y="48580"/>
                </a:lnTo>
                <a:lnTo>
                  <a:pt x="15344" y="51437"/>
                </a:lnTo>
                <a:lnTo>
                  <a:pt x="15944" y="54294"/>
                </a:lnTo>
                <a:lnTo>
                  <a:pt x="17297" y="57151"/>
                </a:lnTo>
                <a:lnTo>
                  <a:pt x="19151" y="60008"/>
                </a:lnTo>
                <a:lnTo>
                  <a:pt x="21340" y="62865"/>
                </a:lnTo>
                <a:lnTo>
                  <a:pt x="22799" y="66675"/>
                </a:lnTo>
                <a:lnTo>
                  <a:pt x="23772" y="71120"/>
                </a:lnTo>
                <a:lnTo>
                  <a:pt x="24420" y="75989"/>
                </a:lnTo>
                <a:lnTo>
                  <a:pt x="24853" y="80187"/>
                </a:lnTo>
                <a:lnTo>
                  <a:pt x="25141" y="83938"/>
                </a:lnTo>
                <a:lnTo>
                  <a:pt x="25333" y="87391"/>
                </a:lnTo>
                <a:lnTo>
                  <a:pt x="25547" y="96308"/>
                </a:lnTo>
                <a:lnTo>
                  <a:pt x="25683" y="113004"/>
                </a:lnTo>
                <a:lnTo>
                  <a:pt x="26647" y="117246"/>
                </a:lnTo>
                <a:lnTo>
                  <a:pt x="28242" y="121979"/>
                </a:lnTo>
                <a:lnTo>
                  <a:pt x="30258" y="127039"/>
                </a:lnTo>
                <a:lnTo>
                  <a:pt x="30650" y="131366"/>
                </a:lnTo>
                <a:lnTo>
                  <a:pt x="29957" y="135202"/>
                </a:lnTo>
                <a:lnTo>
                  <a:pt x="28544" y="138712"/>
                </a:lnTo>
                <a:lnTo>
                  <a:pt x="27602" y="142005"/>
                </a:lnTo>
                <a:lnTo>
                  <a:pt x="26974" y="145152"/>
                </a:lnTo>
                <a:lnTo>
                  <a:pt x="26554" y="148203"/>
                </a:lnTo>
                <a:lnTo>
                  <a:pt x="26276" y="152143"/>
                </a:lnTo>
                <a:lnTo>
                  <a:pt x="26089" y="156673"/>
                </a:lnTo>
                <a:lnTo>
                  <a:pt x="25766" y="170457"/>
                </a:lnTo>
                <a:lnTo>
                  <a:pt x="25717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3"/>
          <p:cNvSpPr/>
          <p:nvPr/>
        </p:nvSpPr>
        <p:spPr>
          <a:xfrm>
            <a:off x="6991616" y="3960456"/>
            <a:ext cx="812209" cy="1183045"/>
          </a:xfrm>
          <a:custGeom>
            <a:avLst/>
            <a:gdLst/>
            <a:ahLst/>
            <a:cxnLst/>
            <a:rect l="0" t="0" r="0" b="0"/>
            <a:pathLst>
              <a:path w="812209" h="1183045">
                <a:moveTo>
                  <a:pt x="0" y="0"/>
                </a:moveTo>
                <a:lnTo>
                  <a:pt x="6945" y="8610"/>
                </a:lnTo>
                <a:lnTo>
                  <a:pt x="12358" y="15278"/>
                </a:lnTo>
                <a:lnTo>
                  <a:pt x="19807" y="28790"/>
                </a:lnTo>
                <a:lnTo>
                  <a:pt x="23391" y="39249"/>
                </a:lnTo>
                <a:lnTo>
                  <a:pt x="30062" y="48381"/>
                </a:lnTo>
                <a:lnTo>
                  <a:pt x="54999" y="75280"/>
                </a:lnTo>
                <a:lnTo>
                  <a:pt x="62605" y="88796"/>
                </a:lnTo>
                <a:lnTo>
                  <a:pt x="66234" y="99256"/>
                </a:lnTo>
                <a:lnTo>
                  <a:pt x="72918" y="108388"/>
                </a:lnTo>
                <a:lnTo>
                  <a:pt x="97862" y="135288"/>
                </a:lnTo>
                <a:lnTo>
                  <a:pt x="105467" y="148803"/>
                </a:lnTo>
                <a:lnTo>
                  <a:pt x="109097" y="159264"/>
                </a:lnTo>
                <a:lnTo>
                  <a:pt x="115781" y="168396"/>
                </a:lnTo>
                <a:lnTo>
                  <a:pt x="140724" y="195295"/>
                </a:lnTo>
                <a:lnTo>
                  <a:pt x="148330" y="208811"/>
                </a:lnTo>
                <a:lnTo>
                  <a:pt x="151959" y="219271"/>
                </a:lnTo>
                <a:lnTo>
                  <a:pt x="172241" y="250276"/>
                </a:lnTo>
                <a:lnTo>
                  <a:pt x="183587" y="263640"/>
                </a:lnTo>
                <a:lnTo>
                  <a:pt x="191192" y="277321"/>
                </a:lnTo>
                <a:lnTo>
                  <a:pt x="199046" y="298549"/>
                </a:lnTo>
                <a:lnTo>
                  <a:pt x="206780" y="310207"/>
                </a:lnTo>
                <a:lnTo>
                  <a:pt x="220760" y="328163"/>
                </a:lnTo>
                <a:lnTo>
                  <a:pt x="229300" y="341100"/>
                </a:lnTo>
                <a:lnTo>
                  <a:pt x="237862" y="353507"/>
                </a:lnTo>
                <a:lnTo>
                  <a:pt x="255004" y="383436"/>
                </a:lnTo>
                <a:lnTo>
                  <a:pt x="286436" y="425937"/>
                </a:lnTo>
                <a:lnTo>
                  <a:pt x="315011" y="473365"/>
                </a:lnTo>
                <a:lnTo>
                  <a:pt x="323584" y="486676"/>
                </a:lnTo>
                <a:lnTo>
                  <a:pt x="332156" y="499193"/>
                </a:lnTo>
                <a:lnTo>
                  <a:pt x="335013" y="504258"/>
                </a:lnTo>
                <a:lnTo>
                  <a:pt x="343269" y="512426"/>
                </a:lnTo>
                <a:lnTo>
                  <a:pt x="348137" y="515938"/>
                </a:lnTo>
                <a:lnTo>
                  <a:pt x="356086" y="524919"/>
                </a:lnTo>
                <a:lnTo>
                  <a:pt x="361842" y="534309"/>
                </a:lnTo>
                <a:lnTo>
                  <a:pt x="364400" y="541657"/>
                </a:lnTo>
                <a:lnTo>
                  <a:pt x="370616" y="550638"/>
                </a:lnTo>
                <a:lnTo>
                  <a:pt x="382287" y="566404"/>
                </a:lnTo>
                <a:lnTo>
                  <a:pt x="391777" y="580600"/>
                </a:lnTo>
                <a:lnTo>
                  <a:pt x="400622" y="593380"/>
                </a:lnTo>
                <a:lnTo>
                  <a:pt x="409274" y="606691"/>
                </a:lnTo>
                <a:lnTo>
                  <a:pt x="417871" y="619208"/>
                </a:lnTo>
                <a:lnTo>
                  <a:pt x="420732" y="624273"/>
                </a:lnTo>
                <a:lnTo>
                  <a:pt x="428991" y="632441"/>
                </a:lnTo>
                <a:lnTo>
                  <a:pt x="433860" y="635953"/>
                </a:lnTo>
                <a:lnTo>
                  <a:pt x="441810" y="644934"/>
                </a:lnTo>
                <a:lnTo>
                  <a:pt x="469269" y="687677"/>
                </a:lnTo>
                <a:lnTo>
                  <a:pt x="477875" y="700988"/>
                </a:lnTo>
                <a:lnTo>
                  <a:pt x="486457" y="713505"/>
                </a:lnTo>
                <a:lnTo>
                  <a:pt x="495033" y="726738"/>
                </a:lnTo>
                <a:lnTo>
                  <a:pt x="503606" y="739232"/>
                </a:lnTo>
                <a:lnTo>
                  <a:pt x="518846" y="766107"/>
                </a:lnTo>
                <a:lnTo>
                  <a:pt x="531405" y="782118"/>
                </a:lnTo>
                <a:lnTo>
                  <a:pt x="545122" y="809512"/>
                </a:lnTo>
                <a:lnTo>
                  <a:pt x="574712" y="847081"/>
                </a:lnTo>
                <a:lnTo>
                  <a:pt x="589287" y="872055"/>
                </a:lnTo>
                <a:lnTo>
                  <a:pt x="597891" y="884841"/>
                </a:lnTo>
                <a:lnTo>
                  <a:pt x="606472" y="898155"/>
                </a:lnTo>
                <a:lnTo>
                  <a:pt x="615047" y="910672"/>
                </a:lnTo>
                <a:lnTo>
                  <a:pt x="623621" y="923906"/>
                </a:lnTo>
                <a:lnTo>
                  <a:pt x="632193" y="936400"/>
                </a:lnTo>
                <a:lnTo>
                  <a:pt x="640766" y="949627"/>
                </a:lnTo>
                <a:lnTo>
                  <a:pt x="643624" y="953137"/>
                </a:lnTo>
                <a:lnTo>
                  <a:pt x="646799" y="959578"/>
                </a:lnTo>
                <a:lnTo>
                  <a:pt x="651126" y="971099"/>
                </a:lnTo>
                <a:lnTo>
                  <a:pt x="655848" y="980261"/>
                </a:lnTo>
                <a:lnTo>
                  <a:pt x="683643" y="1019589"/>
                </a:lnTo>
                <a:lnTo>
                  <a:pt x="695062" y="1031482"/>
                </a:lnTo>
                <a:lnTo>
                  <a:pt x="696965" y="1034377"/>
                </a:lnTo>
                <a:lnTo>
                  <a:pt x="700598" y="1043004"/>
                </a:lnTo>
                <a:lnTo>
                  <a:pt x="709876" y="1054452"/>
                </a:lnTo>
                <a:lnTo>
                  <a:pt x="712557" y="1057311"/>
                </a:lnTo>
                <a:lnTo>
                  <a:pt x="714344" y="1060169"/>
                </a:lnTo>
                <a:lnTo>
                  <a:pt x="717812" y="1068743"/>
                </a:lnTo>
                <a:lnTo>
                  <a:pt x="727035" y="1080173"/>
                </a:lnTo>
                <a:lnTo>
                  <a:pt x="729711" y="1083031"/>
                </a:lnTo>
                <a:lnTo>
                  <a:pt x="731495" y="1085889"/>
                </a:lnTo>
                <a:lnTo>
                  <a:pt x="734958" y="1094461"/>
                </a:lnTo>
                <a:lnTo>
                  <a:pt x="742305" y="1104198"/>
                </a:lnTo>
                <a:lnTo>
                  <a:pt x="747792" y="1109940"/>
                </a:lnTo>
                <a:lnTo>
                  <a:pt x="749264" y="1112401"/>
                </a:lnTo>
                <a:lnTo>
                  <a:pt x="750900" y="1117674"/>
                </a:lnTo>
                <a:lnTo>
                  <a:pt x="752288" y="1119461"/>
                </a:lnTo>
                <a:lnTo>
                  <a:pt x="754167" y="1120654"/>
                </a:lnTo>
                <a:lnTo>
                  <a:pt x="756372" y="1121448"/>
                </a:lnTo>
                <a:lnTo>
                  <a:pt x="757841" y="1122929"/>
                </a:lnTo>
                <a:lnTo>
                  <a:pt x="758821" y="1124870"/>
                </a:lnTo>
                <a:lnTo>
                  <a:pt x="759475" y="1127116"/>
                </a:lnTo>
                <a:lnTo>
                  <a:pt x="760863" y="1128613"/>
                </a:lnTo>
                <a:lnTo>
                  <a:pt x="762740" y="1129612"/>
                </a:lnTo>
                <a:lnTo>
                  <a:pt x="764944" y="1130277"/>
                </a:lnTo>
                <a:lnTo>
                  <a:pt x="766414" y="1131674"/>
                </a:lnTo>
                <a:lnTo>
                  <a:pt x="767394" y="1133557"/>
                </a:lnTo>
                <a:lnTo>
                  <a:pt x="768047" y="1135765"/>
                </a:lnTo>
                <a:lnTo>
                  <a:pt x="769435" y="1137237"/>
                </a:lnTo>
                <a:lnTo>
                  <a:pt x="771313" y="1138218"/>
                </a:lnTo>
                <a:lnTo>
                  <a:pt x="773517" y="1138873"/>
                </a:lnTo>
                <a:lnTo>
                  <a:pt x="774986" y="1140261"/>
                </a:lnTo>
                <a:lnTo>
                  <a:pt x="775967" y="1142139"/>
                </a:lnTo>
                <a:lnTo>
                  <a:pt x="777540" y="1147447"/>
                </a:lnTo>
                <a:lnTo>
                  <a:pt x="778621" y="1147882"/>
                </a:lnTo>
                <a:lnTo>
                  <a:pt x="782362" y="1148367"/>
                </a:lnTo>
                <a:lnTo>
                  <a:pt x="783741" y="1149448"/>
                </a:lnTo>
                <a:lnTo>
                  <a:pt x="784661" y="1151122"/>
                </a:lnTo>
                <a:lnTo>
                  <a:pt x="786467" y="1157218"/>
                </a:lnTo>
                <a:lnTo>
                  <a:pt x="795040" y="1165867"/>
                </a:lnTo>
                <a:lnTo>
                  <a:pt x="795071" y="1174367"/>
                </a:lnTo>
                <a:lnTo>
                  <a:pt x="802452" y="1174462"/>
                </a:lnTo>
                <a:lnTo>
                  <a:pt x="802850" y="1175418"/>
                </a:lnTo>
                <a:lnTo>
                  <a:pt x="803643" y="1183034"/>
                </a:lnTo>
                <a:lnTo>
                  <a:pt x="803643" y="1183037"/>
                </a:lnTo>
                <a:lnTo>
                  <a:pt x="803643" y="1183039"/>
                </a:lnTo>
                <a:lnTo>
                  <a:pt x="803643" y="1183044"/>
                </a:lnTo>
                <a:lnTo>
                  <a:pt x="811024" y="1183044"/>
                </a:lnTo>
                <a:lnTo>
                  <a:pt x="803739" y="1183044"/>
                </a:lnTo>
                <a:lnTo>
                  <a:pt x="812208" y="1183044"/>
                </a:lnTo>
                <a:lnTo>
                  <a:pt x="803653" y="1183044"/>
                </a:lnTo>
                <a:lnTo>
                  <a:pt x="811863" y="1183044"/>
                </a:lnTo>
                <a:lnTo>
                  <a:pt x="803643" y="11830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4"/>
          <p:cNvSpPr/>
          <p:nvPr/>
        </p:nvSpPr>
        <p:spPr>
          <a:xfrm>
            <a:off x="7126605" y="5194937"/>
            <a:ext cx="144425" cy="162876"/>
          </a:xfrm>
          <a:custGeom>
            <a:avLst/>
            <a:gdLst/>
            <a:ahLst/>
            <a:cxnLst/>
            <a:rect l="0" t="0" r="0" b="0"/>
            <a:pathLst>
              <a:path w="144425" h="162876">
                <a:moveTo>
                  <a:pt x="0" y="17142"/>
                </a:moveTo>
                <a:lnTo>
                  <a:pt x="0" y="8675"/>
                </a:lnTo>
                <a:lnTo>
                  <a:pt x="0" y="16792"/>
                </a:lnTo>
                <a:lnTo>
                  <a:pt x="2540" y="16987"/>
                </a:lnTo>
                <a:lnTo>
                  <a:pt x="6844" y="17073"/>
                </a:lnTo>
                <a:lnTo>
                  <a:pt x="15600" y="17134"/>
                </a:lnTo>
                <a:lnTo>
                  <a:pt x="16115" y="16184"/>
                </a:lnTo>
                <a:lnTo>
                  <a:pt x="16686" y="12589"/>
                </a:lnTo>
                <a:lnTo>
                  <a:pt x="17792" y="11249"/>
                </a:lnTo>
                <a:lnTo>
                  <a:pt x="19482" y="10356"/>
                </a:lnTo>
                <a:lnTo>
                  <a:pt x="23898" y="9364"/>
                </a:lnTo>
                <a:lnTo>
                  <a:pt x="26409" y="9100"/>
                </a:lnTo>
                <a:lnTo>
                  <a:pt x="29036" y="8923"/>
                </a:lnTo>
                <a:lnTo>
                  <a:pt x="31740" y="8806"/>
                </a:lnTo>
                <a:lnTo>
                  <a:pt x="37284" y="8675"/>
                </a:lnTo>
                <a:lnTo>
                  <a:pt x="45761" y="8601"/>
                </a:lnTo>
                <a:lnTo>
                  <a:pt x="48605" y="7638"/>
                </a:lnTo>
                <a:lnTo>
                  <a:pt x="51452" y="6044"/>
                </a:lnTo>
                <a:lnTo>
                  <a:pt x="54304" y="4028"/>
                </a:lnTo>
                <a:lnTo>
                  <a:pt x="57158" y="2685"/>
                </a:lnTo>
                <a:lnTo>
                  <a:pt x="60012" y="1789"/>
                </a:lnTo>
                <a:lnTo>
                  <a:pt x="66887" y="351"/>
                </a:lnTo>
                <a:lnTo>
                  <a:pt x="70368" y="155"/>
                </a:lnTo>
                <a:lnTo>
                  <a:pt x="75089" y="68"/>
                </a:lnTo>
                <a:lnTo>
                  <a:pt x="97185" y="0"/>
                </a:lnTo>
                <a:lnTo>
                  <a:pt x="99081" y="952"/>
                </a:lnTo>
                <a:lnTo>
                  <a:pt x="100343" y="2539"/>
                </a:lnTo>
                <a:lnTo>
                  <a:pt x="102722" y="8217"/>
                </a:lnTo>
                <a:lnTo>
                  <a:pt x="102826" y="13016"/>
                </a:lnTo>
                <a:lnTo>
                  <a:pt x="102856" y="20471"/>
                </a:lnTo>
                <a:lnTo>
                  <a:pt x="101908" y="23171"/>
                </a:lnTo>
                <a:lnTo>
                  <a:pt x="100324" y="25924"/>
                </a:lnTo>
                <a:lnTo>
                  <a:pt x="98315" y="28712"/>
                </a:lnTo>
                <a:lnTo>
                  <a:pt x="96023" y="31523"/>
                </a:lnTo>
                <a:lnTo>
                  <a:pt x="93543" y="34350"/>
                </a:lnTo>
                <a:lnTo>
                  <a:pt x="90937" y="37186"/>
                </a:lnTo>
                <a:lnTo>
                  <a:pt x="89199" y="40030"/>
                </a:lnTo>
                <a:lnTo>
                  <a:pt x="88042" y="42878"/>
                </a:lnTo>
                <a:lnTo>
                  <a:pt x="87269" y="45730"/>
                </a:lnTo>
                <a:lnTo>
                  <a:pt x="85802" y="48583"/>
                </a:lnTo>
                <a:lnTo>
                  <a:pt x="83871" y="51438"/>
                </a:lnTo>
                <a:lnTo>
                  <a:pt x="81631" y="54294"/>
                </a:lnTo>
                <a:lnTo>
                  <a:pt x="79186" y="57150"/>
                </a:lnTo>
                <a:lnTo>
                  <a:pt x="76603" y="60006"/>
                </a:lnTo>
                <a:lnTo>
                  <a:pt x="71193" y="65721"/>
                </a:lnTo>
                <a:lnTo>
                  <a:pt x="65614" y="71436"/>
                </a:lnTo>
                <a:lnTo>
                  <a:pt x="62792" y="73341"/>
                </a:lnTo>
                <a:lnTo>
                  <a:pt x="59959" y="74610"/>
                </a:lnTo>
                <a:lnTo>
                  <a:pt x="57117" y="75457"/>
                </a:lnTo>
                <a:lnTo>
                  <a:pt x="54270" y="76021"/>
                </a:lnTo>
                <a:lnTo>
                  <a:pt x="51421" y="76398"/>
                </a:lnTo>
                <a:lnTo>
                  <a:pt x="44553" y="77002"/>
                </a:lnTo>
                <a:lnTo>
                  <a:pt x="41073" y="77084"/>
                </a:lnTo>
                <a:lnTo>
                  <a:pt x="34324" y="77150"/>
                </a:lnTo>
                <a:lnTo>
                  <a:pt x="34300" y="77150"/>
                </a:lnTo>
                <a:lnTo>
                  <a:pt x="47061" y="77150"/>
                </a:lnTo>
                <a:lnTo>
                  <a:pt x="49471" y="76198"/>
                </a:lnTo>
                <a:lnTo>
                  <a:pt x="52031" y="74610"/>
                </a:lnTo>
                <a:lnTo>
                  <a:pt x="54689" y="72600"/>
                </a:lnTo>
                <a:lnTo>
                  <a:pt x="57414" y="71258"/>
                </a:lnTo>
                <a:lnTo>
                  <a:pt x="60184" y="70365"/>
                </a:lnTo>
                <a:lnTo>
                  <a:pt x="62983" y="69769"/>
                </a:lnTo>
                <a:lnTo>
                  <a:pt x="65800" y="69372"/>
                </a:lnTo>
                <a:lnTo>
                  <a:pt x="68632" y="69107"/>
                </a:lnTo>
                <a:lnTo>
                  <a:pt x="71472" y="68931"/>
                </a:lnTo>
                <a:lnTo>
                  <a:pt x="77168" y="68735"/>
                </a:lnTo>
                <a:lnTo>
                  <a:pt x="88585" y="68608"/>
                </a:lnTo>
                <a:lnTo>
                  <a:pt x="105728" y="68580"/>
                </a:lnTo>
                <a:lnTo>
                  <a:pt x="107633" y="69532"/>
                </a:lnTo>
                <a:lnTo>
                  <a:pt x="108902" y="71119"/>
                </a:lnTo>
                <a:lnTo>
                  <a:pt x="109750" y="73129"/>
                </a:lnTo>
                <a:lnTo>
                  <a:pt x="111266" y="74470"/>
                </a:lnTo>
                <a:lnTo>
                  <a:pt x="113230" y="75363"/>
                </a:lnTo>
                <a:lnTo>
                  <a:pt x="115491" y="75959"/>
                </a:lnTo>
                <a:lnTo>
                  <a:pt x="117952" y="77309"/>
                </a:lnTo>
                <a:lnTo>
                  <a:pt x="120544" y="79161"/>
                </a:lnTo>
                <a:lnTo>
                  <a:pt x="126998" y="84427"/>
                </a:lnTo>
                <a:lnTo>
                  <a:pt x="130421" y="87687"/>
                </a:lnTo>
                <a:lnTo>
                  <a:pt x="132668" y="89890"/>
                </a:lnTo>
                <a:lnTo>
                  <a:pt x="134164" y="92310"/>
                </a:lnTo>
                <a:lnTo>
                  <a:pt x="135163" y="94877"/>
                </a:lnTo>
                <a:lnTo>
                  <a:pt x="135829" y="97541"/>
                </a:lnTo>
                <a:lnTo>
                  <a:pt x="137225" y="100269"/>
                </a:lnTo>
                <a:lnTo>
                  <a:pt x="139108" y="103040"/>
                </a:lnTo>
                <a:lnTo>
                  <a:pt x="141316" y="105840"/>
                </a:lnTo>
                <a:lnTo>
                  <a:pt x="142788" y="108659"/>
                </a:lnTo>
                <a:lnTo>
                  <a:pt x="143769" y="111491"/>
                </a:lnTo>
                <a:lnTo>
                  <a:pt x="144424" y="114332"/>
                </a:lnTo>
                <a:lnTo>
                  <a:pt x="143907" y="117178"/>
                </a:lnTo>
                <a:lnTo>
                  <a:pt x="142610" y="120028"/>
                </a:lnTo>
                <a:lnTo>
                  <a:pt x="140794" y="122881"/>
                </a:lnTo>
                <a:lnTo>
                  <a:pt x="139582" y="125735"/>
                </a:lnTo>
                <a:lnTo>
                  <a:pt x="138775" y="128590"/>
                </a:lnTo>
                <a:lnTo>
                  <a:pt x="138236" y="131446"/>
                </a:lnTo>
                <a:lnTo>
                  <a:pt x="136925" y="134302"/>
                </a:lnTo>
                <a:lnTo>
                  <a:pt x="135098" y="137159"/>
                </a:lnTo>
                <a:lnTo>
                  <a:pt x="132927" y="140016"/>
                </a:lnTo>
                <a:lnTo>
                  <a:pt x="130529" y="142873"/>
                </a:lnTo>
                <a:lnTo>
                  <a:pt x="127976" y="145731"/>
                </a:lnTo>
                <a:lnTo>
                  <a:pt x="125322" y="148588"/>
                </a:lnTo>
                <a:lnTo>
                  <a:pt x="122600" y="150493"/>
                </a:lnTo>
                <a:lnTo>
                  <a:pt x="119834" y="151763"/>
                </a:lnTo>
                <a:lnTo>
                  <a:pt x="117036" y="152609"/>
                </a:lnTo>
                <a:lnTo>
                  <a:pt x="114218" y="154126"/>
                </a:lnTo>
                <a:lnTo>
                  <a:pt x="111388" y="156090"/>
                </a:lnTo>
                <a:lnTo>
                  <a:pt x="104552" y="161535"/>
                </a:lnTo>
                <a:lnTo>
                  <a:pt x="102087" y="161981"/>
                </a:lnTo>
                <a:lnTo>
                  <a:pt x="98538" y="162280"/>
                </a:lnTo>
                <a:lnTo>
                  <a:pt x="90467" y="162610"/>
                </a:lnTo>
                <a:lnTo>
                  <a:pt x="80568" y="162797"/>
                </a:lnTo>
                <a:lnTo>
                  <a:pt x="40006" y="162875"/>
                </a:lnTo>
                <a:lnTo>
                  <a:pt x="37149" y="161922"/>
                </a:lnTo>
                <a:lnTo>
                  <a:pt x="34291" y="160335"/>
                </a:lnTo>
                <a:lnTo>
                  <a:pt x="31433" y="158324"/>
                </a:lnTo>
                <a:lnTo>
                  <a:pt x="28575" y="156983"/>
                </a:lnTo>
                <a:lnTo>
                  <a:pt x="25718" y="156090"/>
                </a:lnTo>
                <a:lnTo>
                  <a:pt x="17646" y="154407"/>
                </a:lnTo>
                <a:lnTo>
                  <a:pt x="14828" y="154349"/>
                </a:lnTo>
                <a:lnTo>
                  <a:pt x="0" y="1543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5"/>
          <p:cNvSpPr/>
          <p:nvPr/>
        </p:nvSpPr>
        <p:spPr>
          <a:xfrm>
            <a:off x="7443787" y="4080510"/>
            <a:ext cx="188596" cy="205633"/>
          </a:xfrm>
          <a:custGeom>
            <a:avLst/>
            <a:gdLst/>
            <a:ahLst/>
            <a:cxnLst/>
            <a:rect l="0" t="0" r="0" b="0"/>
            <a:pathLst>
              <a:path w="188596" h="205633">
                <a:moveTo>
                  <a:pt x="188595" y="8572"/>
                </a:moveTo>
                <a:lnTo>
                  <a:pt x="81707" y="8572"/>
                </a:lnTo>
                <a:lnTo>
                  <a:pt x="79236" y="7619"/>
                </a:lnTo>
                <a:lnTo>
                  <a:pt x="73951" y="4021"/>
                </a:lnTo>
                <a:lnTo>
                  <a:pt x="68428" y="1787"/>
                </a:lnTo>
                <a:lnTo>
                  <a:pt x="62798" y="794"/>
                </a:lnTo>
                <a:lnTo>
                  <a:pt x="57120" y="353"/>
                </a:lnTo>
                <a:lnTo>
                  <a:pt x="51583" y="9"/>
                </a:lnTo>
                <a:lnTo>
                  <a:pt x="42872" y="0"/>
                </a:lnTo>
                <a:lnTo>
                  <a:pt x="50245" y="7380"/>
                </a:lnTo>
                <a:lnTo>
                  <a:pt x="50906" y="10582"/>
                </a:lnTo>
                <a:lnTo>
                  <a:pt x="51330" y="15848"/>
                </a:lnTo>
                <a:lnTo>
                  <a:pt x="51404" y="21312"/>
                </a:lnTo>
                <a:lnTo>
                  <a:pt x="50462" y="23732"/>
                </a:lnTo>
                <a:lnTo>
                  <a:pt x="46875" y="28962"/>
                </a:lnTo>
                <a:lnTo>
                  <a:pt x="44646" y="34462"/>
                </a:lnTo>
                <a:lnTo>
                  <a:pt x="43655" y="40081"/>
                </a:lnTo>
                <a:lnTo>
                  <a:pt x="43214" y="45754"/>
                </a:lnTo>
                <a:lnTo>
                  <a:pt x="43019" y="51450"/>
                </a:lnTo>
                <a:lnTo>
                  <a:pt x="42894" y="62868"/>
                </a:lnTo>
                <a:lnTo>
                  <a:pt x="42863" y="102867"/>
                </a:lnTo>
                <a:lnTo>
                  <a:pt x="51082" y="102869"/>
                </a:lnTo>
                <a:lnTo>
                  <a:pt x="55881" y="98319"/>
                </a:lnTo>
                <a:lnTo>
                  <a:pt x="59162" y="96978"/>
                </a:lnTo>
                <a:lnTo>
                  <a:pt x="63254" y="96085"/>
                </a:lnTo>
                <a:lnTo>
                  <a:pt x="67887" y="95489"/>
                </a:lnTo>
                <a:lnTo>
                  <a:pt x="71928" y="94139"/>
                </a:lnTo>
                <a:lnTo>
                  <a:pt x="75574" y="92287"/>
                </a:lnTo>
                <a:lnTo>
                  <a:pt x="83720" y="87021"/>
                </a:lnTo>
                <a:lnTo>
                  <a:pt x="87375" y="86301"/>
                </a:lnTo>
                <a:lnTo>
                  <a:pt x="93125" y="85981"/>
                </a:lnTo>
                <a:lnTo>
                  <a:pt x="109800" y="85776"/>
                </a:lnTo>
                <a:lnTo>
                  <a:pt x="122548" y="85734"/>
                </a:lnTo>
                <a:lnTo>
                  <a:pt x="125514" y="86684"/>
                </a:lnTo>
                <a:lnTo>
                  <a:pt x="131349" y="90278"/>
                </a:lnTo>
                <a:lnTo>
                  <a:pt x="137118" y="92511"/>
                </a:lnTo>
                <a:lnTo>
                  <a:pt x="139989" y="93106"/>
                </a:lnTo>
                <a:lnTo>
                  <a:pt x="145720" y="96308"/>
                </a:lnTo>
                <a:lnTo>
                  <a:pt x="151442" y="100906"/>
                </a:lnTo>
                <a:lnTo>
                  <a:pt x="157160" y="106124"/>
                </a:lnTo>
                <a:lnTo>
                  <a:pt x="159065" y="108850"/>
                </a:lnTo>
                <a:lnTo>
                  <a:pt x="161183" y="114418"/>
                </a:lnTo>
                <a:lnTo>
                  <a:pt x="164665" y="120067"/>
                </a:lnTo>
                <a:lnTo>
                  <a:pt x="166926" y="122907"/>
                </a:lnTo>
                <a:lnTo>
                  <a:pt x="168434" y="125753"/>
                </a:lnTo>
                <a:lnTo>
                  <a:pt x="170110" y="131455"/>
                </a:lnTo>
                <a:lnTo>
                  <a:pt x="170855" y="137164"/>
                </a:lnTo>
                <a:lnTo>
                  <a:pt x="171185" y="142877"/>
                </a:lnTo>
                <a:lnTo>
                  <a:pt x="171332" y="148590"/>
                </a:lnTo>
                <a:lnTo>
                  <a:pt x="171440" y="165735"/>
                </a:lnTo>
                <a:lnTo>
                  <a:pt x="170490" y="167640"/>
                </a:lnTo>
                <a:lnTo>
                  <a:pt x="168906" y="168910"/>
                </a:lnTo>
                <a:lnTo>
                  <a:pt x="166896" y="169756"/>
                </a:lnTo>
                <a:lnTo>
                  <a:pt x="165557" y="171273"/>
                </a:lnTo>
                <a:lnTo>
                  <a:pt x="164664" y="173237"/>
                </a:lnTo>
                <a:lnTo>
                  <a:pt x="163671" y="177959"/>
                </a:lnTo>
                <a:lnTo>
                  <a:pt x="163230" y="183233"/>
                </a:lnTo>
                <a:lnTo>
                  <a:pt x="162160" y="185020"/>
                </a:lnTo>
                <a:lnTo>
                  <a:pt x="160494" y="186212"/>
                </a:lnTo>
                <a:lnTo>
                  <a:pt x="156104" y="187536"/>
                </a:lnTo>
                <a:lnTo>
                  <a:pt x="150977" y="188124"/>
                </a:lnTo>
                <a:lnTo>
                  <a:pt x="148276" y="189234"/>
                </a:lnTo>
                <a:lnTo>
                  <a:pt x="142735" y="193006"/>
                </a:lnTo>
                <a:lnTo>
                  <a:pt x="137099" y="195318"/>
                </a:lnTo>
                <a:lnTo>
                  <a:pt x="131418" y="196345"/>
                </a:lnTo>
                <a:lnTo>
                  <a:pt x="125718" y="196802"/>
                </a:lnTo>
                <a:lnTo>
                  <a:pt x="122865" y="197876"/>
                </a:lnTo>
                <a:lnTo>
                  <a:pt x="117154" y="201610"/>
                </a:lnTo>
                <a:lnTo>
                  <a:pt x="111441" y="203904"/>
                </a:lnTo>
                <a:lnTo>
                  <a:pt x="108583" y="204516"/>
                </a:lnTo>
                <a:lnTo>
                  <a:pt x="104774" y="204924"/>
                </a:lnTo>
                <a:lnTo>
                  <a:pt x="100330" y="205196"/>
                </a:lnTo>
                <a:lnTo>
                  <a:pt x="91263" y="205498"/>
                </a:lnTo>
                <a:lnTo>
                  <a:pt x="84060" y="205632"/>
                </a:lnTo>
                <a:lnTo>
                  <a:pt x="80804" y="204716"/>
                </a:lnTo>
                <a:lnTo>
                  <a:pt x="77683" y="203152"/>
                </a:lnTo>
                <a:lnTo>
                  <a:pt x="74648" y="201157"/>
                </a:lnTo>
                <a:lnTo>
                  <a:pt x="71673" y="199827"/>
                </a:lnTo>
                <a:lnTo>
                  <a:pt x="65827" y="198349"/>
                </a:lnTo>
                <a:lnTo>
                  <a:pt x="60054" y="197693"/>
                </a:lnTo>
                <a:lnTo>
                  <a:pt x="57181" y="197518"/>
                </a:lnTo>
                <a:lnTo>
                  <a:pt x="54313" y="196448"/>
                </a:lnTo>
                <a:lnTo>
                  <a:pt x="48587" y="192720"/>
                </a:lnTo>
                <a:lnTo>
                  <a:pt x="42866" y="190428"/>
                </a:lnTo>
                <a:lnTo>
                  <a:pt x="40008" y="189817"/>
                </a:lnTo>
                <a:lnTo>
                  <a:pt x="36197" y="189410"/>
                </a:lnTo>
                <a:lnTo>
                  <a:pt x="31752" y="189138"/>
                </a:lnTo>
                <a:lnTo>
                  <a:pt x="22685" y="188836"/>
                </a:lnTo>
                <a:lnTo>
                  <a:pt x="15480" y="188702"/>
                </a:lnTo>
                <a:lnTo>
                  <a:pt x="13177" y="187714"/>
                </a:lnTo>
                <a:lnTo>
                  <a:pt x="11642" y="186102"/>
                </a:lnTo>
                <a:lnTo>
                  <a:pt x="9179" y="181224"/>
                </a:lnTo>
                <a:lnTo>
                  <a:pt x="8024" y="180823"/>
                </a:lnTo>
                <a:lnTo>
                  <a:pt x="2801" y="180259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6"/>
          <p:cNvSpPr/>
          <p:nvPr/>
        </p:nvSpPr>
        <p:spPr>
          <a:xfrm>
            <a:off x="6792277" y="3729037"/>
            <a:ext cx="222779" cy="257176"/>
          </a:xfrm>
          <a:custGeom>
            <a:avLst/>
            <a:gdLst/>
            <a:ahLst/>
            <a:cxnLst/>
            <a:rect l="0" t="0" r="0" b="0"/>
            <a:pathLst>
              <a:path w="222779" h="257176">
                <a:moveTo>
                  <a:pt x="8573" y="0"/>
                </a:moveTo>
                <a:lnTo>
                  <a:pt x="21" y="8552"/>
                </a:lnTo>
                <a:lnTo>
                  <a:pt x="0" y="8573"/>
                </a:lnTo>
                <a:lnTo>
                  <a:pt x="8219" y="8573"/>
                </a:lnTo>
                <a:lnTo>
                  <a:pt x="8468" y="13124"/>
                </a:lnTo>
                <a:lnTo>
                  <a:pt x="9455" y="15417"/>
                </a:lnTo>
                <a:lnTo>
                  <a:pt x="15344" y="23401"/>
                </a:lnTo>
                <a:lnTo>
                  <a:pt x="21340" y="29811"/>
                </a:lnTo>
                <a:lnTo>
                  <a:pt x="23751" y="31304"/>
                </a:lnTo>
                <a:lnTo>
                  <a:pt x="28971" y="32963"/>
                </a:lnTo>
                <a:lnTo>
                  <a:pt x="30744" y="34358"/>
                </a:lnTo>
                <a:lnTo>
                  <a:pt x="31926" y="36240"/>
                </a:lnTo>
                <a:lnTo>
                  <a:pt x="33239" y="40872"/>
                </a:lnTo>
                <a:lnTo>
                  <a:pt x="33824" y="46105"/>
                </a:lnTo>
                <a:lnTo>
                  <a:pt x="34931" y="47882"/>
                </a:lnTo>
                <a:lnTo>
                  <a:pt x="36623" y="49066"/>
                </a:lnTo>
                <a:lnTo>
                  <a:pt x="38702" y="49856"/>
                </a:lnTo>
                <a:lnTo>
                  <a:pt x="40089" y="51335"/>
                </a:lnTo>
                <a:lnTo>
                  <a:pt x="41014" y="53273"/>
                </a:lnTo>
                <a:lnTo>
                  <a:pt x="41630" y="55518"/>
                </a:lnTo>
                <a:lnTo>
                  <a:pt x="44855" y="60552"/>
                </a:lnTo>
                <a:lnTo>
                  <a:pt x="50135" y="66994"/>
                </a:lnTo>
                <a:lnTo>
                  <a:pt x="50858" y="70415"/>
                </a:lnTo>
                <a:lnTo>
                  <a:pt x="51050" y="72661"/>
                </a:lnTo>
                <a:lnTo>
                  <a:pt x="52131" y="74158"/>
                </a:lnTo>
                <a:lnTo>
                  <a:pt x="53804" y="75157"/>
                </a:lnTo>
                <a:lnTo>
                  <a:pt x="55872" y="75822"/>
                </a:lnTo>
                <a:lnTo>
                  <a:pt x="60710" y="79101"/>
                </a:lnTo>
                <a:lnTo>
                  <a:pt x="63333" y="81309"/>
                </a:lnTo>
                <a:lnTo>
                  <a:pt x="65081" y="83734"/>
                </a:lnTo>
                <a:lnTo>
                  <a:pt x="67026" y="88967"/>
                </a:lnTo>
                <a:lnTo>
                  <a:pt x="68496" y="90744"/>
                </a:lnTo>
                <a:lnTo>
                  <a:pt x="70429" y="91928"/>
                </a:lnTo>
                <a:lnTo>
                  <a:pt x="72671" y="92718"/>
                </a:lnTo>
                <a:lnTo>
                  <a:pt x="74165" y="94197"/>
                </a:lnTo>
                <a:lnTo>
                  <a:pt x="75161" y="96136"/>
                </a:lnTo>
                <a:lnTo>
                  <a:pt x="75824" y="98380"/>
                </a:lnTo>
                <a:lnTo>
                  <a:pt x="79102" y="103415"/>
                </a:lnTo>
                <a:lnTo>
                  <a:pt x="81310" y="106091"/>
                </a:lnTo>
                <a:lnTo>
                  <a:pt x="82781" y="108827"/>
                </a:lnTo>
                <a:lnTo>
                  <a:pt x="84417" y="114408"/>
                </a:lnTo>
                <a:lnTo>
                  <a:pt x="87684" y="120063"/>
                </a:lnTo>
                <a:lnTo>
                  <a:pt x="89888" y="122905"/>
                </a:lnTo>
                <a:lnTo>
                  <a:pt x="92310" y="124799"/>
                </a:lnTo>
                <a:lnTo>
                  <a:pt x="94878" y="126062"/>
                </a:lnTo>
                <a:lnTo>
                  <a:pt x="97542" y="126903"/>
                </a:lnTo>
                <a:lnTo>
                  <a:pt x="99318" y="128417"/>
                </a:lnTo>
                <a:lnTo>
                  <a:pt x="100502" y="130379"/>
                </a:lnTo>
                <a:lnTo>
                  <a:pt x="101292" y="132640"/>
                </a:lnTo>
                <a:lnTo>
                  <a:pt x="102770" y="134146"/>
                </a:lnTo>
                <a:lnTo>
                  <a:pt x="104708" y="135151"/>
                </a:lnTo>
                <a:lnTo>
                  <a:pt x="106953" y="135821"/>
                </a:lnTo>
                <a:lnTo>
                  <a:pt x="108449" y="137220"/>
                </a:lnTo>
                <a:lnTo>
                  <a:pt x="109448" y="139105"/>
                </a:lnTo>
                <a:lnTo>
                  <a:pt x="110113" y="141314"/>
                </a:lnTo>
                <a:lnTo>
                  <a:pt x="113392" y="146309"/>
                </a:lnTo>
                <a:lnTo>
                  <a:pt x="120095" y="154205"/>
                </a:lnTo>
                <a:lnTo>
                  <a:pt x="124179" y="158388"/>
                </a:lnTo>
                <a:lnTo>
                  <a:pt x="126601" y="159884"/>
                </a:lnTo>
                <a:lnTo>
                  <a:pt x="131832" y="161547"/>
                </a:lnTo>
                <a:lnTo>
                  <a:pt x="133608" y="162943"/>
                </a:lnTo>
                <a:lnTo>
                  <a:pt x="134792" y="164826"/>
                </a:lnTo>
                <a:lnTo>
                  <a:pt x="135582" y="167034"/>
                </a:lnTo>
                <a:lnTo>
                  <a:pt x="137060" y="168506"/>
                </a:lnTo>
                <a:lnTo>
                  <a:pt x="138999" y="169487"/>
                </a:lnTo>
                <a:lnTo>
                  <a:pt x="141243" y="170142"/>
                </a:lnTo>
                <a:lnTo>
                  <a:pt x="146277" y="173408"/>
                </a:lnTo>
                <a:lnTo>
                  <a:pt x="148954" y="175613"/>
                </a:lnTo>
                <a:lnTo>
                  <a:pt x="150737" y="178036"/>
                </a:lnTo>
                <a:lnTo>
                  <a:pt x="152720" y="183267"/>
                </a:lnTo>
                <a:lnTo>
                  <a:pt x="154200" y="185043"/>
                </a:lnTo>
                <a:lnTo>
                  <a:pt x="156140" y="186227"/>
                </a:lnTo>
                <a:lnTo>
                  <a:pt x="158386" y="187016"/>
                </a:lnTo>
                <a:lnTo>
                  <a:pt x="163421" y="190434"/>
                </a:lnTo>
                <a:lnTo>
                  <a:pt x="168834" y="195127"/>
                </a:lnTo>
                <a:lnTo>
                  <a:pt x="174414" y="200388"/>
                </a:lnTo>
                <a:lnTo>
                  <a:pt x="176284" y="203125"/>
                </a:lnTo>
                <a:lnTo>
                  <a:pt x="178361" y="208705"/>
                </a:lnTo>
                <a:lnTo>
                  <a:pt x="179867" y="210574"/>
                </a:lnTo>
                <a:lnTo>
                  <a:pt x="181825" y="211820"/>
                </a:lnTo>
                <a:lnTo>
                  <a:pt x="184081" y="212651"/>
                </a:lnTo>
                <a:lnTo>
                  <a:pt x="185586" y="214158"/>
                </a:lnTo>
                <a:lnTo>
                  <a:pt x="186589" y="216114"/>
                </a:lnTo>
                <a:lnTo>
                  <a:pt x="187258" y="218371"/>
                </a:lnTo>
                <a:lnTo>
                  <a:pt x="190541" y="223419"/>
                </a:lnTo>
                <a:lnTo>
                  <a:pt x="197248" y="231352"/>
                </a:lnTo>
                <a:lnTo>
                  <a:pt x="201331" y="235538"/>
                </a:lnTo>
                <a:lnTo>
                  <a:pt x="202800" y="237988"/>
                </a:lnTo>
                <a:lnTo>
                  <a:pt x="204433" y="243250"/>
                </a:lnTo>
                <a:lnTo>
                  <a:pt x="205822" y="245034"/>
                </a:lnTo>
                <a:lnTo>
                  <a:pt x="207699" y="246224"/>
                </a:lnTo>
                <a:lnTo>
                  <a:pt x="209904" y="247017"/>
                </a:lnTo>
                <a:lnTo>
                  <a:pt x="211373" y="248498"/>
                </a:lnTo>
                <a:lnTo>
                  <a:pt x="212353" y="250438"/>
                </a:lnTo>
                <a:lnTo>
                  <a:pt x="213926" y="255844"/>
                </a:lnTo>
                <a:lnTo>
                  <a:pt x="215007" y="256288"/>
                </a:lnTo>
                <a:lnTo>
                  <a:pt x="221659" y="257058"/>
                </a:lnTo>
                <a:lnTo>
                  <a:pt x="222778" y="257165"/>
                </a:lnTo>
                <a:lnTo>
                  <a:pt x="215495" y="257174"/>
                </a:lnTo>
                <a:lnTo>
                  <a:pt x="219484" y="257175"/>
                </a:lnTo>
                <a:lnTo>
                  <a:pt x="215182" y="257175"/>
                </a:lnTo>
                <a:lnTo>
                  <a:pt x="214892" y="256223"/>
                </a:lnTo>
                <a:lnTo>
                  <a:pt x="214570" y="252625"/>
                </a:lnTo>
                <a:lnTo>
                  <a:pt x="213532" y="251284"/>
                </a:lnTo>
                <a:lnTo>
                  <a:pt x="211887" y="250390"/>
                </a:lnTo>
                <a:lnTo>
                  <a:pt x="209838" y="249794"/>
                </a:lnTo>
                <a:lnTo>
                  <a:pt x="208472" y="248445"/>
                </a:lnTo>
                <a:lnTo>
                  <a:pt x="207561" y="246592"/>
                </a:lnTo>
                <a:lnTo>
                  <a:pt x="206954" y="244405"/>
                </a:lnTo>
                <a:lnTo>
                  <a:pt x="203740" y="239434"/>
                </a:lnTo>
                <a:lnTo>
                  <a:pt x="199136" y="233098"/>
                </a:lnTo>
                <a:lnTo>
                  <a:pt x="196575" y="228741"/>
                </a:lnTo>
                <a:lnTo>
                  <a:pt x="193915" y="223932"/>
                </a:lnTo>
                <a:lnTo>
                  <a:pt x="188420" y="216048"/>
                </a:lnTo>
                <a:lnTo>
                  <a:pt x="182802" y="209369"/>
                </a:lnTo>
                <a:lnTo>
                  <a:pt x="177130" y="203226"/>
                </a:lnTo>
                <a:lnTo>
                  <a:pt x="174284" y="199301"/>
                </a:lnTo>
                <a:lnTo>
                  <a:pt x="171435" y="194780"/>
                </a:lnTo>
                <a:lnTo>
                  <a:pt x="168582" y="189861"/>
                </a:lnTo>
                <a:lnTo>
                  <a:pt x="164776" y="184676"/>
                </a:lnTo>
                <a:lnTo>
                  <a:pt x="160333" y="179315"/>
                </a:lnTo>
                <a:lnTo>
                  <a:pt x="155466" y="173836"/>
                </a:lnTo>
                <a:lnTo>
                  <a:pt x="151268" y="167326"/>
                </a:lnTo>
                <a:lnTo>
                  <a:pt x="147519" y="160128"/>
                </a:lnTo>
                <a:lnTo>
                  <a:pt x="144066" y="152472"/>
                </a:lnTo>
                <a:lnTo>
                  <a:pt x="139859" y="145463"/>
                </a:lnTo>
                <a:lnTo>
                  <a:pt x="135149" y="138885"/>
                </a:lnTo>
                <a:lnTo>
                  <a:pt x="130105" y="132595"/>
                </a:lnTo>
                <a:lnTo>
                  <a:pt x="125789" y="126497"/>
                </a:lnTo>
                <a:lnTo>
                  <a:pt x="121959" y="120526"/>
                </a:lnTo>
                <a:lnTo>
                  <a:pt x="118453" y="114641"/>
                </a:lnTo>
                <a:lnTo>
                  <a:pt x="116116" y="109765"/>
                </a:lnTo>
                <a:lnTo>
                  <a:pt x="114559" y="105561"/>
                </a:lnTo>
                <a:lnTo>
                  <a:pt x="111442" y="94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More about properties of tangents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r>
              <a:rPr lang="en-US" sz="2600" b="1" dirty="0"/>
              <a:t>Corollary: </a:t>
            </a:r>
            <a:r>
              <a:rPr lang="en-US" sz="2600" dirty="0"/>
              <a:t>Tangents to a circle from a point are congruent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sp>
        <p:nvSpPr>
          <p:cNvPr id="7" name="Oval 6"/>
          <p:cNvSpPr/>
          <p:nvPr/>
        </p:nvSpPr>
        <p:spPr>
          <a:xfrm>
            <a:off x="4953000" y="2209800"/>
            <a:ext cx="3657600" cy="3657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0"/>
          <p:cNvSpPr/>
          <p:nvPr/>
        </p:nvSpPr>
        <p:spPr>
          <a:xfrm>
            <a:off x="6792674" y="3964393"/>
            <a:ext cx="102430" cy="81464"/>
          </a:xfrm>
          <a:custGeom>
            <a:avLst/>
            <a:gdLst/>
            <a:ahLst/>
            <a:cxnLst/>
            <a:rect l="0" t="0" r="0" b="0"/>
            <a:pathLst>
              <a:path w="102430" h="81464">
                <a:moveTo>
                  <a:pt x="33893" y="47536"/>
                </a:moveTo>
                <a:lnTo>
                  <a:pt x="55482" y="47536"/>
                </a:lnTo>
                <a:lnTo>
                  <a:pt x="56858" y="48489"/>
                </a:lnTo>
                <a:lnTo>
                  <a:pt x="57776" y="50077"/>
                </a:lnTo>
                <a:lnTo>
                  <a:pt x="59248" y="54917"/>
                </a:lnTo>
                <a:lnTo>
                  <a:pt x="60322" y="55315"/>
                </a:lnTo>
                <a:lnTo>
                  <a:pt x="61989" y="55580"/>
                </a:lnTo>
                <a:lnTo>
                  <a:pt x="64054" y="55756"/>
                </a:lnTo>
                <a:lnTo>
                  <a:pt x="65430" y="56826"/>
                </a:lnTo>
                <a:lnTo>
                  <a:pt x="66348" y="58492"/>
                </a:lnTo>
                <a:lnTo>
                  <a:pt x="67821" y="63459"/>
                </a:lnTo>
                <a:lnTo>
                  <a:pt x="67942" y="64819"/>
                </a:lnTo>
                <a:lnTo>
                  <a:pt x="68022" y="66678"/>
                </a:lnTo>
                <a:lnTo>
                  <a:pt x="68076" y="68870"/>
                </a:lnTo>
                <a:lnTo>
                  <a:pt x="67159" y="70332"/>
                </a:lnTo>
                <a:lnTo>
                  <a:pt x="65596" y="71306"/>
                </a:lnTo>
                <a:lnTo>
                  <a:pt x="60793" y="72869"/>
                </a:lnTo>
                <a:lnTo>
                  <a:pt x="60399" y="73950"/>
                </a:lnTo>
                <a:lnTo>
                  <a:pt x="60136" y="75623"/>
                </a:lnTo>
                <a:lnTo>
                  <a:pt x="59961" y="77691"/>
                </a:lnTo>
                <a:lnTo>
                  <a:pt x="58892" y="79069"/>
                </a:lnTo>
                <a:lnTo>
                  <a:pt x="57226" y="79988"/>
                </a:lnTo>
                <a:lnTo>
                  <a:pt x="52260" y="81463"/>
                </a:lnTo>
                <a:lnTo>
                  <a:pt x="50900" y="80632"/>
                </a:lnTo>
                <a:lnTo>
                  <a:pt x="49041" y="79125"/>
                </a:lnTo>
                <a:lnTo>
                  <a:pt x="43764" y="74414"/>
                </a:lnTo>
                <a:lnTo>
                  <a:pt x="42379" y="74027"/>
                </a:lnTo>
                <a:lnTo>
                  <a:pt x="40503" y="73770"/>
                </a:lnTo>
                <a:lnTo>
                  <a:pt x="38299" y="73598"/>
                </a:lnTo>
                <a:lnTo>
                  <a:pt x="36831" y="72531"/>
                </a:lnTo>
                <a:lnTo>
                  <a:pt x="35851" y="70867"/>
                </a:lnTo>
                <a:lnTo>
                  <a:pt x="34280" y="65904"/>
                </a:lnTo>
                <a:lnTo>
                  <a:pt x="34151" y="64544"/>
                </a:lnTo>
                <a:lnTo>
                  <a:pt x="34065" y="62685"/>
                </a:lnTo>
                <a:lnTo>
                  <a:pt x="33927" y="57408"/>
                </a:lnTo>
                <a:lnTo>
                  <a:pt x="33903" y="51943"/>
                </a:lnTo>
                <a:lnTo>
                  <a:pt x="34853" y="49522"/>
                </a:lnTo>
                <a:lnTo>
                  <a:pt x="36437" y="46955"/>
                </a:lnTo>
                <a:lnTo>
                  <a:pt x="38447" y="44292"/>
                </a:lnTo>
                <a:lnTo>
                  <a:pt x="39787" y="41563"/>
                </a:lnTo>
                <a:lnTo>
                  <a:pt x="40680" y="38792"/>
                </a:lnTo>
                <a:lnTo>
                  <a:pt x="41275" y="35992"/>
                </a:lnTo>
                <a:lnTo>
                  <a:pt x="42625" y="34125"/>
                </a:lnTo>
                <a:lnTo>
                  <a:pt x="44476" y="32881"/>
                </a:lnTo>
                <a:lnTo>
                  <a:pt x="46664" y="32051"/>
                </a:lnTo>
                <a:lnTo>
                  <a:pt x="49075" y="30545"/>
                </a:lnTo>
                <a:lnTo>
                  <a:pt x="51634" y="28589"/>
                </a:lnTo>
                <a:lnTo>
                  <a:pt x="58035" y="23157"/>
                </a:lnTo>
                <a:lnTo>
                  <a:pt x="61451" y="19873"/>
                </a:lnTo>
                <a:lnTo>
                  <a:pt x="63695" y="17665"/>
                </a:lnTo>
                <a:lnTo>
                  <a:pt x="66143" y="16192"/>
                </a:lnTo>
                <a:lnTo>
                  <a:pt x="68728" y="15210"/>
                </a:lnTo>
                <a:lnTo>
                  <a:pt x="71404" y="14555"/>
                </a:lnTo>
                <a:lnTo>
                  <a:pt x="74140" y="15072"/>
                </a:lnTo>
                <a:lnTo>
                  <a:pt x="76917" y="16369"/>
                </a:lnTo>
                <a:lnTo>
                  <a:pt x="83667" y="20742"/>
                </a:lnTo>
                <a:lnTo>
                  <a:pt x="85173" y="21101"/>
                </a:lnTo>
                <a:lnTo>
                  <a:pt x="87130" y="21341"/>
                </a:lnTo>
                <a:lnTo>
                  <a:pt x="92563" y="21725"/>
                </a:lnTo>
                <a:lnTo>
                  <a:pt x="93009" y="22708"/>
                </a:lnTo>
                <a:lnTo>
                  <a:pt x="93306" y="24317"/>
                </a:lnTo>
                <a:lnTo>
                  <a:pt x="93783" y="29191"/>
                </a:lnTo>
                <a:lnTo>
                  <a:pt x="93822" y="30544"/>
                </a:lnTo>
                <a:lnTo>
                  <a:pt x="93890" y="42218"/>
                </a:lnTo>
                <a:lnTo>
                  <a:pt x="92942" y="44944"/>
                </a:lnTo>
                <a:lnTo>
                  <a:pt x="91356" y="47713"/>
                </a:lnTo>
                <a:lnTo>
                  <a:pt x="86519" y="54451"/>
                </a:lnTo>
                <a:lnTo>
                  <a:pt x="85169" y="55956"/>
                </a:lnTo>
                <a:lnTo>
                  <a:pt x="81130" y="60169"/>
                </a:lnTo>
                <a:lnTo>
                  <a:pt x="78720" y="61673"/>
                </a:lnTo>
                <a:lnTo>
                  <a:pt x="76160" y="62676"/>
                </a:lnTo>
                <a:lnTo>
                  <a:pt x="73501" y="63344"/>
                </a:lnTo>
                <a:lnTo>
                  <a:pt x="70776" y="63790"/>
                </a:lnTo>
                <a:lnTo>
                  <a:pt x="68007" y="64087"/>
                </a:lnTo>
                <a:lnTo>
                  <a:pt x="61269" y="64564"/>
                </a:lnTo>
                <a:lnTo>
                  <a:pt x="57807" y="64630"/>
                </a:lnTo>
                <a:lnTo>
                  <a:pt x="47824" y="64671"/>
                </a:lnTo>
                <a:lnTo>
                  <a:pt x="45086" y="63722"/>
                </a:lnTo>
                <a:lnTo>
                  <a:pt x="42308" y="62137"/>
                </a:lnTo>
                <a:lnTo>
                  <a:pt x="35555" y="57300"/>
                </a:lnTo>
                <a:lnTo>
                  <a:pt x="34049" y="55950"/>
                </a:lnTo>
                <a:lnTo>
                  <a:pt x="29835" y="51911"/>
                </a:lnTo>
                <a:lnTo>
                  <a:pt x="28330" y="49501"/>
                </a:lnTo>
                <a:lnTo>
                  <a:pt x="27327" y="46941"/>
                </a:lnTo>
                <a:lnTo>
                  <a:pt x="26658" y="44282"/>
                </a:lnTo>
                <a:lnTo>
                  <a:pt x="26212" y="41557"/>
                </a:lnTo>
                <a:lnTo>
                  <a:pt x="25915" y="38787"/>
                </a:lnTo>
                <a:lnTo>
                  <a:pt x="25716" y="35989"/>
                </a:lnTo>
                <a:lnTo>
                  <a:pt x="25585" y="33171"/>
                </a:lnTo>
                <a:lnTo>
                  <a:pt x="25438" y="27499"/>
                </a:lnTo>
                <a:lnTo>
                  <a:pt x="25331" y="14937"/>
                </a:lnTo>
                <a:lnTo>
                  <a:pt x="26280" y="13421"/>
                </a:lnTo>
                <a:lnTo>
                  <a:pt x="27865" y="11458"/>
                </a:lnTo>
                <a:lnTo>
                  <a:pt x="29875" y="9197"/>
                </a:lnTo>
                <a:lnTo>
                  <a:pt x="32166" y="7689"/>
                </a:lnTo>
                <a:lnTo>
                  <a:pt x="34647" y="6684"/>
                </a:lnTo>
                <a:lnTo>
                  <a:pt x="37253" y="6014"/>
                </a:lnTo>
                <a:lnTo>
                  <a:pt x="38991" y="4615"/>
                </a:lnTo>
                <a:lnTo>
                  <a:pt x="40150" y="2730"/>
                </a:lnTo>
                <a:lnTo>
                  <a:pt x="40921" y="520"/>
                </a:lnTo>
                <a:lnTo>
                  <a:pt x="42389" y="0"/>
                </a:lnTo>
                <a:lnTo>
                  <a:pt x="44319" y="606"/>
                </a:lnTo>
                <a:lnTo>
                  <a:pt x="46559" y="1962"/>
                </a:lnTo>
                <a:lnTo>
                  <a:pt x="49004" y="2866"/>
                </a:lnTo>
                <a:lnTo>
                  <a:pt x="51588" y="3469"/>
                </a:lnTo>
                <a:lnTo>
                  <a:pt x="54262" y="3870"/>
                </a:lnTo>
                <a:lnTo>
                  <a:pt x="56997" y="4138"/>
                </a:lnTo>
                <a:lnTo>
                  <a:pt x="59773" y="4317"/>
                </a:lnTo>
                <a:lnTo>
                  <a:pt x="62577" y="4436"/>
                </a:lnTo>
                <a:lnTo>
                  <a:pt x="65398" y="5468"/>
                </a:lnTo>
                <a:lnTo>
                  <a:pt x="68232" y="7108"/>
                </a:lnTo>
                <a:lnTo>
                  <a:pt x="71072" y="9154"/>
                </a:lnTo>
                <a:lnTo>
                  <a:pt x="72967" y="11471"/>
                </a:lnTo>
                <a:lnTo>
                  <a:pt x="74230" y="13968"/>
                </a:lnTo>
                <a:lnTo>
                  <a:pt x="75071" y="16585"/>
                </a:lnTo>
                <a:lnTo>
                  <a:pt x="76585" y="19282"/>
                </a:lnTo>
                <a:lnTo>
                  <a:pt x="78547" y="22033"/>
                </a:lnTo>
                <a:lnTo>
                  <a:pt x="83989" y="28741"/>
                </a:lnTo>
                <a:lnTo>
                  <a:pt x="84435" y="30244"/>
                </a:lnTo>
                <a:lnTo>
                  <a:pt x="84733" y="32198"/>
                </a:lnTo>
                <a:lnTo>
                  <a:pt x="84931" y="34454"/>
                </a:lnTo>
                <a:lnTo>
                  <a:pt x="85063" y="36910"/>
                </a:lnTo>
                <a:lnTo>
                  <a:pt x="85211" y="42179"/>
                </a:lnTo>
                <a:lnTo>
                  <a:pt x="85293" y="50500"/>
                </a:lnTo>
                <a:lnTo>
                  <a:pt x="84352" y="53322"/>
                </a:lnTo>
                <a:lnTo>
                  <a:pt x="82772" y="56156"/>
                </a:lnTo>
                <a:lnTo>
                  <a:pt x="80767" y="58998"/>
                </a:lnTo>
                <a:lnTo>
                  <a:pt x="78477" y="61845"/>
                </a:lnTo>
                <a:lnTo>
                  <a:pt x="75998" y="64695"/>
                </a:lnTo>
                <a:lnTo>
                  <a:pt x="73393" y="67548"/>
                </a:lnTo>
                <a:lnTo>
                  <a:pt x="70704" y="69450"/>
                </a:lnTo>
                <a:lnTo>
                  <a:pt x="67959" y="70718"/>
                </a:lnTo>
                <a:lnTo>
                  <a:pt x="65176" y="71564"/>
                </a:lnTo>
                <a:lnTo>
                  <a:pt x="62368" y="72127"/>
                </a:lnTo>
                <a:lnTo>
                  <a:pt x="59544" y="72503"/>
                </a:lnTo>
                <a:lnTo>
                  <a:pt x="56709" y="72753"/>
                </a:lnTo>
                <a:lnTo>
                  <a:pt x="53866" y="72920"/>
                </a:lnTo>
                <a:lnTo>
                  <a:pt x="48168" y="73106"/>
                </a:lnTo>
                <a:lnTo>
                  <a:pt x="33892" y="73234"/>
                </a:lnTo>
                <a:lnTo>
                  <a:pt x="31035" y="73241"/>
                </a:lnTo>
                <a:lnTo>
                  <a:pt x="28177" y="72293"/>
                </a:lnTo>
                <a:lnTo>
                  <a:pt x="25320" y="70708"/>
                </a:lnTo>
                <a:lnTo>
                  <a:pt x="22463" y="68699"/>
                </a:lnTo>
                <a:lnTo>
                  <a:pt x="19605" y="67360"/>
                </a:lnTo>
                <a:lnTo>
                  <a:pt x="16748" y="66467"/>
                </a:lnTo>
                <a:lnTo>
                  <a:pt x="13891" y="65872"/>
                </a:lnTo>
                <a:lnTo>
                  <a:pt x="11985" y="64523"/>
                </a:lnTo>
                <a:lnTo>
                  <a:pt x="10716" y="62670"/>
                </a:lnTo>
                <a:lnTo>
                  <a:pt x="9868" y="60483"/>
                </a:lnTo>
                <a:lnTo>
                  <a:pt x="8351" y="58073"/>
                </a:lnTo>
                <a:lnTo>
                  <a:pt x="6388" y="55513"/>
                </a:lnTo>
                <a:lnTo>
                  <a:pt x="943" y="49112"/>
                </a:lnTo>
                <a:lnTo>
                  <a:pt x="497" y="47635"/>
                </a:lnTo>
                <a:lnTo>
                  <a:pt x="199" y="45697"/>
                </a:lnTo>
                <a:lnTo>
                  <a:pt x="0" y="43453"/>
                </a:lnTo>
                <a:lnTo>
                  <a:pt x="821" y="41004"/>
                </a:lnTo>
                <a:lnTo>
                  <a:pt x="2319" y="38419"/>
                </a:lnTo>
                <a:lnTo>
                  <a:pt x="7019" y="31977"/>
                </a:lnTo>
                <a:lnTo>
                  <a:pt x="8357" y="30496"/>
                </a:lnTo>
                <a:lnTo>
                  <a:pt x="12384" y="26311"/>
                </a:lnTo>
                <a:lnTo>
                  <a:pt x="15743" y="23861"/>
                </a:lnTo>
                <a:lnTo>
                  <a:pt x="19889" y="21276"/>
                </a:lnTo>
                <a:lnTo>
                  <a:pt x="24557" y="18599"/>
                </a:lnTo>
                <a:lnTo>
                  <a:pt x="28621" y="16815"/>
                </a:lnTo>
                <a:lnTo>
                  <a:pt x="32283" y="15626"/>
                </a:lnTo>
                <a:lnTo>
                  <a:pt x="35677" y="14833"/>
                </a:lnTo>
                <a:lnTo>
                  <a:pt x="38892" y="14304"/>
                </a:lnTo>
                <a:lnTo>
                  <a:pt x="41989" y="13952"/>
                </a:lnTo>
                <a:lnTo>
                  <a:pt x="45005" y="13717"/>
                </a:lnTo>
                <a:lnTo>
                  <a:pt x="48921" y="13560"/>
                </a:lnTo>
                <a:lnTo>
                  <a:pt x="62582" y="13339"/>
                </a:lnTo>
                <a:lnTo>
                  <a:pt x="79252" y="13259"/>
                </a:lnTo>
                <a:lnTo>
                  <a:pt x="82230" y="14207"/>
                </a:lnTo>
                <a:lnTo>
                  <a:pt x="85168" y="15792"/>
                </a:lnTo>
                <a:lnTo>
                  <a:pt x="88078" y="17801"/>
                </a:lnTo>
                <a:lnTo>
                  <a:pt x="90971" y="19140"/>
                </a:lnTo>
                <a:lnTo>
                  <a:pt x="93853" y="20033"/>
                </a:lnTo>
                <a:lnTo>
                  <a:pt x="96727" y="20628"/>
                </a:lnTo>
                <a:lnTo>
                  <a:pt x="98642" y="21978"/>
                </a:lnTo>
                <a:lnTo>
                  <a:pt x="99920" y="23830"/>
                </a:lnTo>
                <a:lnTo>
                  <a:pt x="101968" y="29096"/>
                </a:lnTo>
                <a:lnTo>
                  <a:pt x="102136" y="30480"/>
                </a:lnTo>
                <a:lnTo>
                  <a:pt x="102249" y="32356"/>
                </a:lnTo>
                <a:lnTo>
                  <a:pt x="102374" y="36979"/>
                </a:lnTo>
                <a:lnTo>
                  <a:pt x="102429" y="42209"/>
                </a:lnTo>
                <a:lnTo>
                  <a:pt x="101492" y="43985"/>
                </a:lnTo>
                <a:lnTo>
                  <a:pt x="99913" y="45169"/>
                </a:lnTo>
                <a:lnTo>
                  <a:pt x="97909" y="45958"/>
                </a:lnTo>
                <a:lnTo>
                  <a:pt x="95621" y="46485"/>
                </a:lnTo>
                <a:lnTo>
                  <a:pt x="93142" y="46835"/>
                </a:lnTo>
                <a:lnTo>
                  <a:pt x="90537" y="47069"/>
                </a:lnTo>
                <a:lnTo>
                  <a:pt x="87848" y="47225"/>
                </a:lnTo>
                <a:lnTo>
                  <a:pt x="82321" y="47398"/>
                </a:lnTo>
                <a:lnTo>
                  <a:pt x="68351" y="47528"/>
                </a:lnTo>
                <a:lnTo>
                  <a:pt x="59610" y="475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1"/>
          <p:cNvSpPr/>
          <p:nvPr/>
        </p:nvSpPr>
        <p:spPr>
          <a:xfrm>
            <a:off x="2866106" y="5537844"/>
            <a:ext cx="111375" cy="145714"/>
          </a:xfrm>
          <a:custGeom>
            <a:avLst/>
            <a:gdLst/>
            <a:ahLst/>
            <a:cxnLst/>
            <a:rect l="0" t="0" r="0" b="0"/>
            <a:pathLst>
              <a:path w="111375" h="145714">
                <a:moveTo>
                  <a:pt x="77119" y="68571"/>
                </a:moveTo>
                <a:lnTo>
                  <a:pt x="77119" y="64020"/>
                </a:lnTo>
                <a:lnTo>
                  <a:pt x="76166" y="62679"/>
                </a:lnTo>
                <a:lnTo>
                  <a:pt x="74579" y="61785"/>
                </a:lnTo>
                <a:lnTo>
                  <a:pt x="69738" y="60351"/>
                </a:lnTo>
                <a:lnTo>
                  <a:pt x="69340" y="59281"/>
                </a:lnTo>
                <a:lnTo>
                  <a:pt x="68899" y="55552"/>
                </a:lnTo>
                <a:lnTo>
                  <a:pt x="68616" y="51288"/>
                </a:lnTo>
                <a:lnTo>
                  <a:pt x="68555" y="39601"/>
                </a:lnTo>
                <a:lnTo>
                  <a:pt x="69504" y="37828"/>
                </a:lnTo>
                <a:lnTo>
                  <a:pt x="71090" y="36645"/>
                </a:lnTo>
                <a:lnTo>
                  <a:pt x="73100" y="35857"/>
                </a:lnTo>
                <a:lnTo>
                  <a:pt x="74439" y="34379"/>
                </a:lnTo>
                <a:lnTo>
                  <a:pt x="75332" y="32441"/>
                </a:lnTo>
                <a:lnTo>
                  <a:pt x="75928" y="30197"/>
                </a:lnTo>
                <a:lnTo>
                  <a:pt x="76325" y="27748"/>
                </a:lnTo>
                <a:lnTo>
                  <a:pt x="76589" y="25164"/>
                </a:lnTo>
                <a:lnTo>
                  <a:pt x="76766" y="22487"/>
                </a:lnTo>
                <a:lnTo>
                  <a:pt x="76883" y="19751"/>
                </a:lnTo>
                <a:lnTo>
                  <a:pt x="77014" y="14170"/>
                </a:lnTo>
                <a:lnTo>
                  <a:pt x="78001" y="12302"/>
                </a:lnTo>
                <a:lnTo>
                  <a:pt x="79612" y="11055"/>
                </a:lnTo>
                <a:lnTo>
                  <a:pt x="84490" y="9055"/>
                </a:lnTo>
                <a:lnTo>
                  <a:pt x="87697" y="6242"/>
                </a:lnTo>
                <a:lnTo>
                  <a:pt x="93879" y="356"/>
                </a:lnTo>
                <a:lnTo>
                  <a:pt x="96633" y="154"/>
                </a:lnTo>
                <a:lnTo>
                  <a:pt x="102473" y="0"/>
                </a:lnTo>
                <a:lnTo>
                  <a:pt x="105214" y="2535"/>
                </a:lnTo>
                <a:lnTo>
                  <a:pt x="110185" y="7373"/>
                </a:lnTo>
                <a:lnTo>
                  <a:pt x="110593" y="8722"/>
                </a:lnTo>
                <a:lnTo>
                  <a:pt x="111046" y="12761"/>
                </a:lnTo>
                <a:lnTo>
                  <a:pt x="111167" y="15172"/>
                </a:lnTo>
                <a:lnTo>
                  <a:pt x="111301" y="20391"/>
                </a:lnTo>
                <a:lnTo>
                  <a:pt x="110384" y="23116"/>
                </a:lnTo>
                <a:lnTo>
                  <a:pt x="108821" y="25885"/>
                </a:lnTo>
                <a:lnTo>
                  <a:pt x="106826" y="28684"/>
                </a:lnTo>
                <a:lnTo>
                  <a:pt x="105496" y="31502"/>
                </a:lnTo>
                <a:lnTo>
                  <a:pt x="104609" y="34333"/>
                </a:lnTo>
                <a:lnTo>
                  <a:pt x="104018" y="37173"/>
                </a:lnTo>
                <a:lnTo>
                  <a:pt x="103624" y="40019"/>
                </a:lnTo>
                <a:lnTo>
                  <a:pt x="103361" y="42869"/>
                </a:lnTo>
                <a:lnTo>
                  <a:pt x="103186" y="45721"/>
                </a:lnTo>
                <a:lnTo>
                  <a:pt x="102117" y="49528"/>
                </a:lnTo>
                <a:lnTo>
                  <a:pt x="100452" y="53970"/>
                </a:lnTo>
                <a:lnTo>
                  <a:pt x="98389" y="58837"/>
                </a:lnTo>
                <a:lnTo>
                  <a:pt x="96061" y="63034"/>
                </a:lnTo>
                <a:lnTo>
                  <a:pt x="93557" y="66785"/>
                </a:lnTo>
                <a:lnTo>
                  <a:pt x="90935" y="70238"/>
                </a:lnTo>
                <a:lnTo>
                  <a:pt x="88235" y="73492"/>
                </a:lnTo>
                <a:lnTo>
                  <a:pt x="85482" y="76614"/>
                </a:lnTo>
                <a:lnTo>
                  <a:pt x="82694" y="79648"/>
                </a:lnTo>
                <a:lnTo>
                  <a:pt x="80836" y="82623"/>
                </a:lnTo>
                <a:lnTo>
                  <a:pt x="79596" y="85559"/>
                </a:lnTo>
                <a:lnTo>
                  <a:pt x="78771" y="88469"/>
                </a:lnTo>
                <a:lnTo>
                  <a:pt x="76315" y="91361"/>
                </a:lnTo>
                <a:lnTo>
                  <a:pt x="72773" y="94242"/>
                </a:lnTo>
                <a:lnTo>
                  <a:pt x="68506" y="97115"/>
                </a:lnTo>
                <a:lnTo>
                  <a:pt x="64709" y="99030"/>
                </a:lnTo>
                <a:lnTo>
                  <a:pt x="61226" y="100307"/>
                </a:lnTo>
                <a:lnTo>
                  <a:pt x="53342" y="102356"/>
                </a:lnTo>
                <a:lnTo>
                  <a:pt x="51742" y="102524"/>
                </a:lnTo>
                <a:lnTo>
                  <a:pt x="49723" y="102637"/>
                </a:lnTo>
                <a:lnTo>
                  <a:pt x="44940" y="102761"/>
                </a:lnTo>
                <a:lnTo>
                  <a:pt x="22797" y="102857"/>
                </a:lnTo>
                <a:lnTo>
                  <a:pt x="20902" y="101906"/>
                </a:lnTo>
                <a:lnTo>
                  <a:pt x="19638" y="100319"/>
                </a:lnTo>
                <a:lnTo>
                  <a:pt x="18796" y="98308"/>
                </a:lnTo>
                <a:lnTo>
                  <a:pt x="17281" y="96969"/>
                </a:lnTo>
                <a:lnTo>
                  <a:pt x="15320" y="96075"/>
                </a:lnTo>
                <a:lnTo>
                  <a:pt x="13059" y="95479"/>
                </a:lnTo>
                <a:lnTo>
                  <a:pt x="11553" y="94130"/>
                </a:lnTo>
                <a:lnTo>
                  <a:pt x="10548" y="92278"/>
                </a:lnTo>
                <a:lnTo>
                  <a:pt x="9878" y="90090"/>
                </a:lnTo>
                <a:lnTo>
                  <a:pt x="8479" y="87680"/>
                </a:lnTo>
                <a:lnTo>
                  <a:pt x="6594" y="85120"/>
                </a:lnTo>
                <a:lnTo>
                  <a:pt x="4385" y="82461"/>
                </a:lnTo>
                <a:lnTo>
                  <a:pt x="2912" y="79736"/>
                </a:lnTo>
                <a:lnTo>
                  <a:pt x="1930" y="76967"/>
                </a:lnTo>
                <a:lnTo>
                  <a:pt x="1275" y="74168"/>
                </a:lnTo>
                <a:lnTo>
                  <a:pt x="839" y="71350"/>
                </a:lnTo>
                <a:lnTo>
                  <a:pt x="548" y="68518"/>
                </a:lnTo>
                <a:lnTo>
                  <a:pt x="354" y="65678"/>
                </a:lnTo>
                <a:lnTo>
                  <a:pt x="225" y="62832"/>
                </a:lnTo>
                <a:lnTo>
                  <a:pt x="0" y="53116"/>
                </a:lnTo>
                <a:lnTo>
                  <a:pt x="2521" y="49637"/>
                </a:lnTo>
                <a:lnTo>
                  <a:pt x="4527" y="47376"/>
                </a:lnTo>
                <a:lnTo>
                  <a:pt x="5864" y="44916"/>
                </a:lnTo>
                <a:lnTo>
                  <a:pt x="6756" y="42323"/>
                </a:lnTo>
                <a:lnTo>
                  <a:pt x="7350" y="39643"/>
                </a:lnTo>
                <a:lnTo>
                  <a:pt x="8698" y="37855"/>
                </a:lnTo>
                <a:lnTo>
                  <a:pt x="10550" y="36664"/>
                </a:lnTo>
                <a:lnTo>
                  <a:pt x="12737" y="35870"/>
                </a:lnTo>
                <a:lnTo>
                  <a:pt x="14195" y="34387"/>
                </a:lnTo>
                <a:lnTo>
                  <a:pt x="15167" y="32447"/>
                </a:lnTo>
                <a:lnTo>
                  <a:pt x="15815" y="30201"/>
                </a:lnTo>
                <a:lnTo>
                  <a:pt x="17200" y="28703"/>
                </a:lnTo>
                <a:lnTo>
                  <a:pt x="19075" y="27705"/>
                </a:lnTo>
                <a:lnTo>
                  <a:pt x="21278" y="27039"/>
                </a:lnTo>
                <a:lnTo>
                  <a:pt x="23699" y="25643"/>
                </a:lnTo>
                <a:lnTo>
                  <a:pt x="26266" y="23759"/>
                </a:lnTo>
                <a:lnTo>
                  <a:pt x="28929" y="21551"/>
                </a:lnTo>
                <a:lnTo>
                  <a:pt x="31657" y="20080"/>
                </a:lnTo>
                <a:lnTo>
                  <a:pt x="34428" y="19098"/>
                </a:lnTo>
                <a:lnTo>
                  <a:pt x="37228" y="18444"/>
                </a:lnTo>
                <a:lnTo>
                  <a:pt x="41000" y="18961"/>
                </a:lnTo>
                <a:lnTo>
                  <a:pt x="45420" y="20257"/>
                </a:lnTo>
                <a:lnTo>
                  <a:pt x="50271" y="22074"/>
                </a:lnTo>
                <a:lnTo>
                  <a:pt x="54458" y="23285"/>
                </a:lnTo>
                <a:lnTo>
                  <a:pt x="58201" y="24093"/>
                </a:lnTo>
                <a:lnTo>
                  <a:pt x="61650" y="24631"/>
                </a:lnTo>
                <a:lnTo>
                  <a:pt x="64901" y="24990"/>
                </a:lnTo>
                <a:lnTo>
                  <a:pt x="68021" y="25230"/>
                </a:lnTo>
                <a:lnTo>
                  <a:pt x="71054" y="25389"/>
                </a:lnTo>
                <a:lnTo>
                  <a:pt x="74027" y="26448"/>
                </a:lnTo>
                <a:lnTo>
                  <a:pt x="76963" y="28106"/>
                </a:lnTo>
                <a:lnTo>
                  <a:pt x="79872" y="30164"/>
                </a:lnTo>
                <a:lnTo>
                  <a:pt x="82764" y="32489"/>
                </a:lnTo>
                <a:lnTo>
                  <a:pt x="85645" y="34991"/>
                </a:lnTo>
                <a:lnTo>
                  <a:pt x="88518" y="37612"/>
                </a:lnTo>
                <a:lnTo>
                  <a:pt x="94250" y="43064"/>
                </a:lnTo>
                <a:lnTo>
                  <a:pt x="97112" y="45851"/>
                </a:lnTo>
                <a:lnTo>
                  <a:pt x="99020" y="48662"/>
                </a:lnTo>
                <a:lnTo>
                  <a:pt x="100292" y="51488"/>
                </a:lnTo>
                <a:lnTo>
                  <a:pt x="101140" y="54325"/>
                </a:lnTo>
                <a:lnTo>
                  <a:pt x="101705" y="57169"/>
                </a:lnTo>
                <a:lnTo>
                  <a:pt x="102082" y="60017"/>
                </a:lnTo>
                <a:lnTo>
                  <a:pt x="102334" y="62868"/>
                </a:lnTo>
                <a:lnTo>
                  <a:pt x="102501" y="66674"/>
                </a:lnTo>
                <a:lnTo>
                  <a:pt x="102737" y="80179"/>
                </a:lnTo>
                <a:lnTo>
                  <a:pt x="102832" y="105614"/>
                </a:lnTo>
                <a:lnTo>
                  <a:pt x="101881" y="108506"/>
                </a:lnTo>
                <a:lnTo>
                  <a:pt x="100294" y="111387"/>
                </a:lnTo>
                <a:lnTo>
                  <a:pt x="98284" y="114260"/>
                </a:lnTo>
                <a:lnTo>
                  <a:pt x="95991" y="117127"/>
                </a:lnTo>
                <a:lnTo>
                  <a:pt x="93511" y="119992"/>
                </a:lnTo>
                <a:lnTo>
                  <a:pt x="90904" y="122854"/>
                </a:lnTo>
                <a:lnTo>
                  <a:pt x="89166" y="125714"/>
                </a:lnTo>
                <a:lnTo>
                  <a:pt x="88008" y="128574"/>
                </a:lnTo>
                <a:lnTo>
                  <a:pt x="87236" y="131433"/>
                </a:lnTo>
                <a:lnTo>
                  <a:pt x="85768" y="133339"/>
                </a:lnTo>
                <a:lnTo>
                  <a:pt x="83837" y="134609"/>
                </a:lnTo>
                <a:lnTo>
                  <a:pt x="81598" y="135456"/>
                </a:lnTo>
                <a:lnTo>
                  <a:pt x="79152" y="136974"/>
                </a:lnTo>
                <a:lnTo>
                  <a:pt x="76569" y="138938"/>
                </a:lnTo>
                <a:lnTo>
                  <a:pt x="73895" y="141199"/>
                </a:lnTo>
                <a:lnTo>
                  <a:pt x="71159" y="142707"/>
                </a:lnTo>
                <a:lnTo>
                  <a:pt x="68383" y="143713"/>
                </a:lnTo>
                <a:lnTo>
                  <a:pt x="65580" y="144383"/>
                </a:lnTo>
                <a:lnTo>
                  <a:pt x="62759" y="144830"/>
                </a:lnTo>
                <a:lnTo>
                  <a:pt x="59925" y="145128"/>
                </a:lnTo>
                <a:lnTo>
                  <a:pt x="57084" y="145326"/>
                </a:lnTo>
                <a:lnTo>
                  <a:pt x="54237" y="145458"/>
                </a:lnTo>
                <a:lnTo>
                  <a:pt x="48534" y="145605"/>
                </a:lnTo>
                <a:lnTo>
                  <a:pt x="35948" y="145713"/>
                </a:lnTo>
                <a:lnTo>
                  <a:pt x="33479" y="144764"/>
                </a:lnTo>
                <a:lnTo>
                  <a:pt x="29928" y="143179"/>
                </a:lnTo>
                <a:lnTo>
                  <a:pt x="19643" y="138342"/>
                </a:lnTo>
                <a:lnTo>
                  <a:pt x="17846" y="136992"/>
                </a:lnTo>
                <a:lnTo>
                  <a:pt x="15696" y="135140"/>
                </a:lnTo>
                <a:lnTo>
                  <a:pt x="13310" y="132953"/>
                </a:lnTo>
                <a:lnTo>
                  <a:pt x="11720" y="130542"/>
                </a:lnTo>
                <a:lnTo>
                  <a:pt x="10659" y="127983"/>
                </a:lnTo>
                <a:lnTo>
                  <a:pt x="9952" y="125324"/>
                </a:lnTo>
                <a:lnTo>
                  <a:pt x="9481" y="122598"/>
                </a:lnTo>
                <a:lnTo>
                  <a:pt x="9167" y="119829"/>
                </a:lnTo>
                <a:lnTo>
                  <a:pt x="8957" y="117030"/>
                </a:lnTo>
                <a:lnTo>
                  <a:pt x="8818" y="114212"/>
                </a:lnTo>
                <a:lnTo>
                  <a:pt x="8663" y="108541"/>
                </a:lnTo>
                <a:lnTo>
                  <a:pt x="8549" y="91428"/>
                </a:lnTo>
                <a:lnTo>
                  <a:pt x="9498" y="87619"/>
                </a:lnTo>
                <a:lnTo>
                  <a:pt x="11083" y="83174"/>
                </a:lnTo>
                <a:lnTo>
                  <a:pt x="13093" y="78306"/>
                </a:lnTo>
                <a:lnTo>
                  <a:pt x="14432" y="74109"/>
                </a:lnTo>
                <a:lnTo>
                  <a:pt x="15325" y="70358"/>
                </a:lnTo>
                <a:lnTo>
                  <a:pt x="15920" y="66904"/>
                </a:lnTo>
                <a:lnTo>
                  <a:pt x="17270" y="64602"/>
                </a:lnTo>
                <a:lnTo>
                  <a:pt x="19122" y="63068"/>
                </a:lnTo>
                <a:lnTo>
                  <a:pt x="21309" y="62044"/>
                </a:lnTo>
                <a:lnTo>
                  <a:pt x="23720" y="60410"/>
                </a:lnTo>
                <a:lnTo>
                  <a:pt x="26279" y="58368"/>
                </a:lnTo>
                <a:lnTo>
                  <a:pt x="28938" y="56054"/>
                </a:lnTo>
                <a:lnTo>
                  <a:pt x="31663" y="54511"/>
                </a:lnTo>
                <a:lnTo>
                  <a:pt x="34433" y="53482"/>
                </a:lnTo>
                <a:lnTo>
                  <a:pt x="37231" y="52797"/>
                </a:lnTo>
                <a:lnTo>
                  <a:pt x="39097" y="51388"/>
                </a:lnTo>
                <a:lnTo>
                  <a:pt x="40341" y="49495"/>
                </a:lnTo>
                <a:lnTo>
                  <a:pt x="41170" y="47281"/>
                </a:lnTo>
                <a:lnTo>
                  <a:pt x="42675" y="45805"/>
                </a:lnTo>
                <a:lnTo>
                  <a:pt x="44632" y="44821"/>
                </a:lnTo>
                <a:lnTo>
                  <a:pt x="46888" y="44165"/>
                </a:lnTo>
                <a:lnTo>
                  <a:pt x="49345" y="43728"/>
                </a:lnTo>
                <a:lnTo>
                  <a:pt x="51935" y="43436"/>
                </a:lnTo>
                <a:lnTo>
                  <a:pt x="54615" y="43242"/>
                </a:lnTo>
                <a:lnTo>
                  <a:pt x="57353" y="43112"/>
                </a:lnTo>
                <a:lnTo>
                  <a:pt x="62936" y="42969"/>
                </a:lnTo>
                <a:lnTo>
                  <a:pt x="65759" y="43882"/>
                </a:lnTo>
                <a:lnTo>
                  <a:pt x="68593" y="45445"/>
                </a:lnTo>
                <a:lnTo>
                  <a:pt x="75434" y="50244"/>
                </a:lnTo>
                <a:lnTo>
                  <a:pt x="78910" y="53441"/>
                </a:lnTo>
                <a:lnTo>
                  <a:pt x="85751" y="60087"/>
                </a:lnTo>
                <a:lnTo>
                  <a:pt x="92954" y="67265"/>
                </a:lnTo>
                <a:lnTo>
                  <a:pt x="93391" y="68653"/>
                </a:lnTo>
                <a:lnTo>
                  <a:pt x="93875" y="72735"/>
                </a:lnTo>
                <a:lnTo>
                  <a:pt x="94005" y="75157"/>
                </a:lnTo>
                <a:lnTo>
                  <a:pt x="94149" y="80388"/>
                </a:lnTo>
                <a:lnTo>
                  <a:pt x="93234" y="83116"/>
                </a:lnTo>
                <a:lnTo>
                  <a:pt x="91672" y="85888"/>
                </a:lnTo>
                <a:lnTo>
                  <a:pt x="86872" y="92629"/>
                </a:lnTo>
                <a:lnTo>
                  <a:pt x="86216" y="96091"/>
                </a:lnTo>
                <a:lnTo>
                  <a:pt x="86041" y="98347"/>
                </a:lnTo>
                <a:lnTo>
                  <a:pt x="84972" y="99852"/>
                </a:lnTo>
                <a:lnTo>
                  <a:pt x="83307" y="100855"/>
                </a:lnTo>
                <a:lnTo>
                  <a:pt x="77480" y="102743"/>
                </a:lnTo>
                <a:lnTo>
                  <a:pt x="74739" y="102808"/>
                </a:lnTo>
                <a:lnTo>
                  <a:pt x="60434" y="102860"/>
                </a:lnTo>
                <a:lnTo>
                  <a:pt x="60110" y="98310"/>
                </a:lnTo>
                <a:lnTo>
                  <a:pt x="60014" y="95479"/>
                </a:lnTo>
                <a:lnTo>
                  <a:pt x="60953" y="95082"/>
                </a:lnTo>
                <a:lnTo>
                  <a:pt x="62531" y="94818"/>
                </a:lnTo>
                <a:lnTo>
                  <a:pt x="64536" y="94641"/>
                </a:lnTo>
                <a:lnTo>
                  <a:pt x="65873" y="93571"/>
                </a:lnTo>
                <a:lnTo>
                  <a:pt x="66764" y="91905"/>
                </a:lnTo>
                <a:lnTo>
                  <a:pt x="67358" y="89842"/>
                </a:lnTo>
                <a:lnTo>
                  <a:pt x="68707" y="88467"/>
                </a:lnTo>
                <a:lnTo>
                  <a:pt x="70558" y="87549"/>
                </a:lnTo>
                <a:lnTo>
                  <a:pt x="76734" y="85823"/>
                </a:lnTo>
                <a:lnTo>
                  <a:pt x="79488" y="85763"/>
                </a:lnTo>
                <a:lnTo>
                  <a:pt x="81556" y="85748"/>
                </a:lnTo>
                <a:lnTo>
                  <a:pt x="83887" y="86689"/>
                </a:lnTo>
                <a:lnTo>
                  <a:pt x="86393" y="88270"/>
                </a:lnTo>
                <a:lnTo>
                  <a:pt x="89017" y="90276"/>
                </a:lnTo>
                <a:lnTo>
                  <a:pt x="91718" y="91613"/>
                </a:lnTo>
                <a:lnTo>
                  <a:pt x="94472" y="92505"/>
                </a:lnTo>
                <a:lnTo>
                  <a:pt x="97260" y="93099"/>
                </a:lnTo>
                <a:lnTo>
                  <a:pt x="99119" y="94448"/>
                </a:lnTo>
                <a:lnTo>
                  <a:pt x="100358" y="96300"/>
                </a:lnTo>
                <a:lnTo>
                  <a:pt x="101184" y="98486"/>
                </a:lnTo>
                <a:lnTo>
                  <a:pt x="102687" y="100897"/>
                </a:lnTo>
                <a:lnTo>
                  <a:pt x="104642" y="103457"/>
                </a:lnTo>
                <a:lnTo>
                  <a:pt x="110072" y="109858"/>
                </a:lnTo>
                <a:lnTo>
                  <a:pt x="110814" y="113273"/>
                </a:lnTo>
                <a:lnTo>
                  <a:pt x="111012" y="115517"/>
                </a:lnTo>
                <a:lnTo>
                  <a:pt x="111145" y="117966"/>
                </a:lnTo>
                <a:lnTo>
                  <a:pt x="111374" y="126993"/>
                </a:lnTo>
                <a:lnTo>
                  <a:pt x="110433" y="127521"/>
                </a:lnTo>
                <a:lnTo>
                  <a:pt x="108853" y="127873"/>
                </a:lnTo>
                <a:lnTo>
                  <a:pt x="104025" y="128439"/>
                </a:lnTo>
                <a:lnTo>
                  <a:pt x="100824" y="125976"/>
                </a:lnTo>
                <a:lnTo>
                  <a:pt x="98637" y="123986"/>
                </a:lnTo>
                <a:lnTo>
                  <a:pt x="93667" y="119235"/>
                </a:lnTo>
                <a:lnTo>
                  <a:pt x="82716" y="108424"/>
                </a:lnTo>
                <a:lnTo>
                  <a:pt x="80850" y="105616"/>
                </a:lnTo>
                <a:lnTo>
                  <a:pt x="79606" y="102793"/>
                </a:lnTo>
                <a:lnTo>
                  <a:pt x="78777" y="99958"/>
                </a:lnTo>
                <a:lnTo>
                  <a:pt x="77272" y="97115"/>
                </a:lnTo>
                <a:lnTo>
                  <a:pt x="75316" y="94268"/>
                </a:lnTo>
                <a:lnTo>
                  <a:pt x="73059" y="91417"/>
                </a:lnTo>
                <a:lnTo>
                  <a:pt x="70602" y="88564"/>
                </a:lnTo>
                <a:lnTo>
                  <a:pt x="68012" y="85710"/>
                </a:lnTo>
                <a:lnTo>
                  <a:pt x="61561" y="78835"/>
                </a:lnTo>
                <a:lnTo>
                  <a:pt x="61032" y="77319"/>
                </a:lnTo>
                <a:lnTo>
                  <a:pt x="60444" y="73094"/>
                </a:lnTo>
                <a:lnTo>
                  <a:pt x="59335" y="71586"/>
                </a:lnTo>
                <a:lnTo>
                  <a:pt x="57643" y="70581"/>
                </a:lnTo>
                <a:lnTo>
                  <a:pt x="51766" y="68688"/>
                </a:lnTo>
                <a:lnTo>
                  <a:pt x="54103" y="68623"/>
                </a:lnTo>
                <a:lnTo>
                  <a:pt x="58814" y="68581"/>
                </a:lnTo>
                <a:lnTo>
                  <a:pt x="59200" y="69530"/>
                </a:lnTo>
                <a:lnTo>
                  <a:pt x="59458" y="71115"/>
                </a:lnTo>
                <a:lnTo>
                  <a:pt x="59973" y="7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2"/>
          <p:cNvSpPr/>
          <p:nvPr/>
        </p:nvSpPr>
        <p:spPr>
          <a:xfrm>
            <a:off x="2908935" y="1903095"/>
            <a:ext cx="3437573" cy="3746183"/>
          </a:xfrm>
          <a:custGeom>
            <a:avLst/>
            <a:gdLst/>
            <a:ahLst/>
            <a:cxnLst/>
            <a:rect l="0" t="0" r="0" b="0"/>
            <a:pathLst>
              <a:path w="3437573" h="3746183">
                <a:moveTo>
                  <a:pt x="0" y="3746182"/>
                </a:moveTo>
                <a:lnTo>
                  <a:pt x="15944" y="3730238"/>
                </a:lnTo>
                <a:lnTo>
                  <a:pt x="16611" y="3727031"/>
                </a:lnTo>
                <a:lnTo>
                  <a:pt x="16789" y="3724842"/>
                </a:lnTo>
                <a:lnTo>
                  <a:pt x="17860" y="3723383"/>
                </a:lnTo>
                <a:lnTo>
                  <a:pt x="19526" y="3722410"/>
                </a:lnTo>
                <a:lnTo>
                  <a:pt x="21590" y="3721762"/>
                </a:lnTo>
                <a:lnTo>
                  <a:pt x="22966" y="3720377"/>
                </a:lnTo>
                <a:lnTo>
                  <a:pt x="23883" y="3718501"/>
                </a:lnTo>
                <a:lnTo>
                  <a:pt x="24494" y="3716298"/>
                </a:lnTo>
                <a:lnTo>
                  <a:pt x="25854" y="3714829"/>
                </a:lnTo>
                <a:lnTo>
                  <a:pt x="27714" y="3713850"/>
                </a:lnTo>
                <a:lnTo>
                  <a:pt x="32991" y="3712279"/>
                </a:lnTo>
                <a:lnTo>
                  <a:pt x="33423" y="3711197"/>
                </a:lnTo>
                <a:lnTo>
                  <a:pt x="33905" y="3707456"/>
                </a:lnTo>
                <a:lnTo>
                  <a:pt x="34985" y="3706077"/>
                </a:lnTo>
                <a:lnTo>
                  <a:pt x="36658" y="3705158"/>
                </a:lnTo>
                <a:lnTo>
                  <a:pt x="38726" y="3704546"/>
                </a:lnTo>
                <a:lnTo>
                  <a:pt x="40105" y="3703184"/>
                </a:lnTo>
                <a:lnTo>
                  <a:pt x="41024" y="3701324"/>
                </a:lnTo>
                <a:lnTo>
                  <a:pt x="42499" y="3696046"/>
                </a:lnTo>
                <a:lnTo>
                  <a:pt x="47305" y="3690581"/>
                </a:lnTo>
                <a:lnTo>
                  <a:pt x="49634" y="3689112"/>
                </a:lnTo>
                <a:lnTo>
                  <a:pt x="54762" y="3687480"/>
                </a:lnTo>
                <a:lnTo>
                  <a:pt x="56510" y="3686092"/>
                </a:lnTo>
                <a:lnTo>
                  <a:pt x="57676" y="3684215"/>
                </a:lnTo>
                <a:lnTo>
                  <a:pt x="59546" y="3678909"/>
                </a:lnTo>
                <a:lnTo>
                  <a:pt x="64421" y="3673438"/>
                </a:lnTo>
                <a:lnTo>
                  <a:pt x="66760" y="3671968"/>
                </a:lnTo>
                <a:lnTo>
                  <a:pt x="75595" y="3669417"/>
                </a:lnTo>
                <a:lnTo>
                  <a:pt x="87674" y="3658462"/>
                </a:lnTo>
                <a:lnTo>
                  <a:pt x="89882" y="3656270"/>
                </a:lnTo>
                <a:lnTo>
                  <a:pt x="92306" y="3654808"/>
                </a:lnTo>
                <a:lnTo>
                  <a:pt x="97540" y="3653184"/>
                </a:lnTo>
                <a:lnTo>
                  <a:pt x="99316" y="3651798"/>
                </a:lnTo>
                <a:lnTo>
                  <a:pt x="100501" y="3649922"/>
                </a:lnTo>
                <a:lnTo>
                  <a:pt x="101290" y="3647719"/>
                </a:lnTo>
                <a:lnTo>
                  <a:pt x="102769" y="3646250"/>
                </a:lnTo>
                <a:lnTo>
                  <a:pt x="104708" y="3645270"/>
                </a:lnTo>
                <a:lnTo>
                  <a:pt x="106953" y="3644617"/>
                </a:lnTo>
                <a:lnTo>
                  <a:pt x="111987" y="3641353"/>
                </a:lnTo>
                <a:lnTo>
                  <a:pt x="114663" y="3639148"/>
                </a:lnTo>
                <a:lnTo>
                  <a:pt x="116447" y="3636726"/>
                </a:lnTo>
                <a:lnTo>
                  <a:pt x="118429" y="3631495"/>
                </a:lnTo>
                <a:lnTo>
                  <a:pt x="119910" y="3629719"/>
                </a:lnTo>
                <a:lnTo>
                  <a:pt x="121850" y="3628535"/>
                </a:lnTo>
                <a:lnTo>
                  <a:pt x="124096" y="3627746"/>
                </a:lnTo>
                <a:lnTo>
                  <a:pt x="129131" y="3624328"/>
                </a:lnTo>
                <a:lnTo>
                  <a:pt x="131807" y="3622084"/>
                </a:lnTo>
                <a:lnTo>
                  <a:pt x="133591" y="3619635"/>
                </a:lnTo>
                <a:lnTo>
                  <a:pt x="135574" y="3614374"/>
                </a:lnTo>
                <a:lnTo>
                  <a:pt x="137055" y="3612590"/>
                </a:lnTo>
                <a:lnTo>
                  <a:pt x="138995" y="3611401"/>
                </a:lnTo>
                <a:lnTo>
                  <a:pt x="141241" y="3610608"/>
                </a:lnTo>
                <a:lnTo>
                  <a:pt x="146276" y="3607187"/>
                </a:lnTo>
                <a:lnTo>
                  <a:pt x="202888" y="3552818"/>
                </a:lnTo>
                <a:lnTo>
                  <a:pt x="211456" y="3549190"/>
                </a:lnTo>
                <a:lnTo>
                  <a:pt x="222885" y="3539912"/>
                </a:lnTo>
                <a:lnTo>
                  <a:pt x="306704" y="3457575"/>
                </a:lnTo>
                <a:lnTo>
                  <a:pt x="316018" y="3451860"/>
                </a:lnTo>
                <a:lnTo>
                  <a:pt x="319263" y="3449002"/>
                </a:lnTo>
                <a:lnTo>
                  <a:pt x="321427" y="3446145"/>
                </a:lnTo>
                <a:lnTo>
                  <a:pt x="324784" y="3440430"/>
                </a:lnTo>
                <a:lnTo>
                  <a:pt x="334700" y="3426460"/>
                </a:lnTo>
                <a:lnTo>
                  <a:pt x="337433" y="3421591"/>
                </a:lnTo>
                <a:lnTo>
                  <a:pt x="345550" y="3413642"/>
                </a:lnTo>
                <a:lnTo>
                  <a:pt x="371128" y="3391957"/>
                </a:lnTo>
                <a:lnTo>
                  <a:pt x="443049" y="3321229"/>
                </a:lnTo>
                <a:lnTo>
                  <a:pt x="452816" y="3315062"/>
                </a:lnTo>
                <a:lnTo>
                  <a:pt x="460966" y="3306605"/>
                </a:lnTo>
                <a:lnTo>
                  <a:pt x="482428" y="3281271"/>
                </a:lnTo>
                <a:lnTo>
                  <a:pt x="503055" y="3261273"/>
                </a:lnTo>
                <a:lnTo>
                  <a:pt x="524481" y="3246234"/>
                </a:lnTo>
                <a:lnTo>
                  <a:pt x="530917" y="3237916"/>
                </a:lnTo>
                <a:lnTo>
                  <a:pt x="542436" y="3222522"/>
                </a:lnTo>
                <a:lnTo>
                  <a:pt x="552550" y="3212455"/>
                </a:lnTo>
                <a:lnTo>
                  <a:pt x="568001" y="3200479"/>
                </a:lnTo>
                <a:lnTo>
                  <a:pt x="579988" y="3186242"/>
                </a:lnTo>
                <a:lnTo>
                  <a:pt x="595181" y="3175567"/>
                </a:lnTo>
                <a:lnTo>
                  <a:pt x="611748" y="3165419"/>
                </a:lnTo>
                <a:lnTo>
                  <a:pt x="635561" y="3144476"/>
                </a:lnTo>
                <a:lnTo>
                  <a:pt x="658772" y="3114280"/>
                </a:lnTo>
                <a:lnTo>
                  <a:pt x="683463" y="3092833"/>
                </a:lnTo>
                <a:lnTo>
                  <a:pt x="687100" y="3087731"/>
                </a:lnTo>
                <a:lnTo>
                  <a:pt x="696220" y="3079522"/>
                </a:lnTo>
                <a:lnTo>
                  <a:pt x="701319" y="3076000"/>
                </a:lnTo>
                <a:lnTo>
                  <a:pt x="709525" y="3067005"/>
                </a:lnTo>
                <a:lnTo>
                  <a:pt x="727104" y="3045710"/>
                </a:lnTo>
                <a:lnTo>
                  <a:pt x="747969" y="3029050"/>
                </a:lnTo>
                <a:lnTo>
                  <a:pt x="769893" y="3002869"/>
                </a:lnTo>
                <a:lnTo>
                  <a:pt x="790817" y="2986192"/>
                </a:lnTo>
                <a:lnTo>
                  <a:pt x="894468" y="2877432"/>
                </a:lnTo>
                <a:lnTo>
                  <a:pt x="927741" y="2843206"/>
                </a:lnTo>
                <a:lnTo>
                  <a:pt x="1009059" y="2746057"/>
                </a:lnTo>
                <a:lnTo>
                  <a:pt x="1082994" y="2672714"/>
                </a:lnTo>
                <a:lnTo>
                  <a:pt x="1128712" y="2634261"/>
                </a:lnTo>
                <a:lnTo>
                  <a:pt x="1403032" y="2360295"/>
                </a:lnTo>
                <a:lnTo>
                  <a:pt x="1516556" y="2237252"/>
                </a:lnTo>
                <a:lnTo>
                  <a:pt x="1611593" y="2124020"/>
                </a:lnTo>
                <a:lnTo>
                  <a:pt x="1703070" y="2012958"/>
                </a:lnTo>
                <a:lnTo>
                  <a:pt x="1800224" y="1896360"/>
                </a:lnTo>
                <a:lnTo>
                  <a:pt x="1903094" y="1783238"/>
                </a:lnTo>
                <a:lnTo>
                  <a:pt x="2000249" y="1671482"/>
                </a:lnTo>
                <a:lnTo>
                  <a:pt x="2018347" y="1652435"/>
                </a:lnTo>
                <a:lnTo>
                  <a:pt x="2033375" y="1640560"/>
                </a:lnTo>
                <a:lnTo>
                  <a:pt x="2044499" y="1626393"/>
                </a:lnTo>
                <a:lnTo>
                  <a:pt x="2053572" y="1611523"/>
                </a:lnTo>
                <a:lnTo>
                  <a:pt x="2146778" y="1497567"/>
                </a:lnTo>
                <a:lnTo>
                  <a:pt x="2166459" y="1474517"/>
                </a:lnTo>
                <a:lnTo>
                  <a:pt x="2179248" y="1457339"/>
                </a:lnTo>
                <a:lnTo>
                  <a:pt x="2243841" y="1380329"/>
                </a:lnTo>
                <a:lnTo>
                  <a:pt x="2256469" y="1363074"/>
                </a:lnTo>
                <a:lnTo>
                  <a:pt x="2286484" y="1328741"/>
                </a:lnTo>
                <a:lnTo>
                  <a:pt x="2313271" y="1288732"/>
                </a:lnTo>
                <a:lnTo>
                  <a:pt x="2333932" y="1264920"/>
                </a:lnTo>
                <a:lnTo>
                  <a:pt x="2345922" y="1243788"/>
                </a:lnTo>
                <a:lnTo>
                  <a:pt x="2372090" y="1214763"/>
                </a:lnTo>
                <a:lnTo>
                  <a:pt x="2440670" y="1120998"/>
                </a:lnTo>
                <a:lnTo>
                  <a:pt x="2444358" y="1113092"/>
                </a:lnTo>
                <a:lnTo>
                  <a:pt x="2456076" y="1099227"/>
                </a:lnTo>
                <a:lnTo>
                  <a:pt x="2476198" y="1078172"/>
                </a:lnTo>
                <a:lnTo>
                  <a:pt x="2568890" y="967362"/>
                </a:lnTo>
                <a:lnTo>
                  <a:pt x="2648902" y="856715"/>
                </a:lnTo>
                <a:lnTo>
                  <a:pt x="2676313" y="822854"/>
                </a:lnTo>
                <a:lnTo>
                  <a:pt x="2739046" y="754024"/>
                </a:lnTo>
                <a:lnTo>
                  <a:pt x="2779069" y="695533"/>
                </a:lnTo>
                <a:lnTo>
                  <a:pt x="2872152" y="584130"/>
                </a:lnTo>
                <a:lnTo>
                  <a:pt x="2966089" y="473445"/>
                </a:lnTo>
                <a:lnTo>
                  <a:pt x="3066273" y="362984"/>
                </a:lnTo>
                <a:lnTo>
                  <a:pt x="3188960" y="231820"/>
                </a:lnTo>
                <a:lnTo>
                  <a:pt x="3225046" y="191182"/>
                </a:lnTo>
                <a:lnTo>
                  <a:pt x="3239294" y="178315"/>
                </a:lnTo>
                <a:lnTo>
                  <a:pt x="3318832" y="93029"/>
                </a:lnTo>
                <a:lnTo>
                  <a:pt x="3393543" y="31432"/>
                </a:lnTo>
                <a:lnTo>
                  <a:pt x="3401494" y="28257"/>
                </a:lnTo>
                <a:lnTo>
                  <a:pt x="3404947" y="27411"/>
                </a:lnTo>
                <a:lnTo>
                  <a:pt x="3411324" y="23930"/>
                </a:lnTo>
                <a:lnTo>
                  <a:pt x="3414359" y="21668"/>
                </a:lnTo>
                <a:lnTo>
                  <a:pt x="3416382" y="19208"/>
                </a:lnTo>
                <a:lnTo>
                  <a:pt x="3417730" y="16615"/>
                </a:lnTo>
                <a:lnTo>
                  <a:pt x="3418629" y="13934"/>
                </a:lnTo>
                <a:lnTo>
                  <a:pt x="3420181" y="12147"/>
                </a:lnTo>
                <a:lnTo>
                  <a:pt x="3422168" y="10955"/>
                </a:lnTo>
                <a:lnTo>
                  <a:pt x="3424445" y="10161"/>
                </a:lnTo>
                <a:lnTo>
                  <a:pt x="3429516" y="6738"/>
                </a:lnTo>
                <a:lnTo>
                  <a:pt x="34375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3"/>
          <p:cNvSpPr/>
          <p:nvPr/>
        </p:nvSpPr>
        <p:spPr>
          <a:xfrm>
            <a:off x="5052562" y="3231937"/>
            <a:ext cx="152069" cy="128366"/>
          </a:xfrm>
          <a:custGeom>
            <a:avLst/>
            <a:gdLst/>
            <a:ahLst/>
            <a:cxnLst/>
            <a:rect l="0" t="0" r="0" b="0"/>
            <a:pathLst>
              <a:path w="152069" h="128366">
                <a:moveTo>
                  <a:pt x="68078" y="8468"/>
                </a:moveTo>
                <a:lnTo>
                  <a:pt x="68078" y="1087"/>
                </a:lnTo>
                <a:lnTo>
                  <a:pt x="69030" y="690"/>
                </a:lnTo>
                <a:lnTo>
                  <a:pt x="72629" y="248"/>
                </a:lnTo>
                <a:lnTo>
                  <a:pt x="75459" y="0"/>
                </a:lnTo>
                <a:lnTo>
                  <a:pt x="78661" y="2482"/>
                </a:lnTo>
                <a:lnTo>
                  <a:pt x="83926" y="7285"/>
                </a:lnTo>
                <a:lnTo>
                  <a:pt x="97041" y="20295"/>
                </a:lnTo>
                <a:lnTo>
                  <a:pt x="98816" y="23973"/>
                </a:lnTo>
                <a:lnTo>
                  <a:pt x="100000" y="28329"/>
                </a:lnTo>
                <a:lnTo>
                  <a:pt x="100789" y="33139"/>
                </a:lnTo>
                <a:lnTo>
                  <a:pt x="101315" y="37297"/>
                </a:lnTo>
                <a:lnTo>
                  <a:pt x="101666" y="41022"/>
                </a:lnTo>
                <a:lnTo>
                  <a:pt x="101900" y="44458"/>
                </a:lnTo>
                <a:lnTo>
                  <a:pt x="102056" y="48654"/>
                </a:lnTo>
                <a:lnTo>
                  <a:pt x="102229" y="58396"/>
                </a:lnTo>
                <a:lnTo>
                  <a:pt x="101323" y="62708"/>
                </a:lnTo>
                <a:lnTo>
                  <a:pt x="99766" y="66536"/>
                </a:lnTo>
                <a:lnTo>
                  <a:pt x="97776" y="70040"/>
                </a:lnTo>
                <a:lnTo>
                  <a:pt x="96449" y="74280"/>
                </a:lnTo>
                <a:lnTo>
                  <a:pt x="95564" y="79013"/>
                </a:lnTo>
                <a:lnTo>
                  <a:pt x="94974" y="84072"/>
                </a:lnTo>
                <a:lnTo>
                  <a:pt x="93628" y="88399"/>
                </a:lnTo>
                <a:lnTo>
                  <a:pt x="91780" y="92235"/>
                </a:lnTo>
                <a:lnTo>
                  <a:pt x="89593" y="95745"/>
                </a:lnTo>
                <a:lnTo>
                  <a:pt x="87184" y="98085"/>
                </a:lnTo>
                <a:lnTo>
                  <a:pt x="84625" y="99645"/>
                </a:lnTo>
                <a:lnTo>
                  <a:pt x="81967" y="100685"/>
                </a:lnTo>
                <a:lnTo>
                  <a:pt x="80195" y="102331"/>
                </a:lnTo>
                <a:lnTo>
                  <a:pt x="79013" y="104381"/>
                </a:lnTo>
                <a:lnTo>
                  <a:pt x="78225" y="106700"/>
                </a:lnTo>
                <a:lnTo>
                  <a:pt x="76748" y="108245"/>
                </a:lnTo>
                <a:lnTo>
                  <a:pt x="74810" y="109276"/>
                </a:lnTo>
                <a:lnTo>
                  <a:pt x="70117" y="110421"/>
                </a:lnTo>
                <a:lnTo>
                  <a:pt x="67532" y="110727"/>
                </a:lnTo>
                <a:lnTo>
                  <a:pt x="64857" y="110931"/>
                </a:lnTo>
                <a:lnTo>
                  <a:pt x="62120" y="110114"/>
                </a:lnTo>
                <a:lnTo>
                  <a:pt x="59343" y="108617"/>
                </a:lnTo>
                <a:lnTo>
                  <a:pt x="52594" y="103921"/>
                </a:lnTo>
                <a:lnTo>
                  <a:pt x="49131" y="100739"/>
                </a:lnTo>
                <a:lnTo>
                  <a:pt x="46874" y="98557"/>
                </a:lnTo>
                <a:lnTo>
                  <a:pt x="45370" y="96150"/>
                </a:lnTo>
                <a:lnTo>
                  <a:pt x="44367" y="93592"/>
                </a:lnTo>
                <a:lnTo>
                  <a:pt x="43698" y="90935"/>
                </a:lnTo>
                <a:lnTo>
                  <a:pt x="42299" y="88211"/>
                </a:lnTo>
                <a:lnTo>
                  <a:pt x="40415" y="85442"/>
                </a:lnTo>
                <a:lnTo>
                  <a:pt x="38205" y="82644"/>
                </a:lnTo>
                <a:lnTo>
                  <a:pt x="36733" y="79826"/>
                </a:lnTo>
                <a:lnTo>
                  <a:pt x="35751" y="76995"/>
                </a:lnTo>
                <a:lnTo>
                  <a:pt x="35097" y="74155"/>
                </a:lnTo>
                <a:lnTo>
                  <a:pt x="34660" y="71309"/>
                </a:lnTo>
                <a:lnTo>
                  <a:pt x="34369" y="68459"/>
                </a:lnTo>
                <a:lnTo>
                  <a:pt x="33903" y="61593"/>
                </a:lnTo>
                <a:lnTo>
                  <a:pt x="36378" y="58114"/>
                </a:lnTo>
                <a:lnTo>
                  <a:pt x="38372" y="55853"/>
                </a:lnTo>
                <a:lnTo>
                  <a:pt x="40654" y="54345"/>
                </a:lnTo>
                <a:lnTo>
                  <a:pt x="43128" y="53340"/>
                </a:lnTo>
                <a:lnTo>
                  <a:pt x="45729" y="52670"/>
                </a:lnTo>
                <a:lnTo>
                  <a:pt x="47464" y="51271"/>
                </a:lnTo>
                <a:lnTo>
                  <a:pt x="48620" y="49386"/>
                </a:lnTo>
                <a:lnTo>
                  <a:pt x="49391" y="47176"/>
                </a:lnTo>
                <a:lnTo>
                  <a:pt x="51810" y="45704"/>
                </a:lnTo>
                <a:lnTo>
                  <a:pt x="55328" y="44721"/>
                </a:lnTo>
                <a:lnTo>
                  <a:pt x="59578" y="44067"/>
                </a:lnTo>
                <a:lnTo>
                  <a:pt x="63363" y="44583"/>
                </a:lnTo>
                <a:lnTo>
                  <a:pt x="66840" y="45879"/>
                </a:lnTo>
                <a:lnTo>
                  <a:pt x="70110" y="47696"/>
                </a:lnTo>
                <a:lnTo>
                  <a:pt x="73242" y="48908"/>
                </a:lnTo>
                <a:lnTo>
                  <a:pt x="76283" y="49715"/>
                </a:lnTo>
                <a:lnTo>
                  <a:pt x="79263" y="50254"/>
                </a:lnTo>
                <a:lnTo>
                  <a:pt x="82202" y="51565"/>
                </a:lnTo>
                <a:lnTo>
                  <a:pt x="85114" y="53391"/>
                </a:lnTo>
                <a:lnTo>
                  <a:pt x="88007" y="55562"/>
                </a:lnTo>
                <a:lnTo>
                  <a:pt x="90889" y="57961"/>
                </a:lnTo>
                <a:lnTo>
                  <a:pt x="93763" y="60513"/>
                </a:lnTo>
                <a:lnTo>
                  <a:pt x="99496" y="65889"/>
                </a:lnTo>
                <a:lnTo>
                  <a:pt x="113796" y="79941"/>
                </a:lnTo>
                <a:lnTo>
                  <a:pt x="115701" y="82787"/>
                </a:lnTo>
                <a:lnTo>
                  <a:pt x="116972" y="85636"/>
                </a:lnTo>
                <a:lnTo>
                  <a:pt x="117819" y="88489"/>
                </a:lnTo>
                <a:lnTo>
                  <a:pt x="118383" y="91342"/>
                </a:lnTo>
                <a:lnTo>
                  <a:pt x="118759" y="94197"/>
                </a:lnTo>
                <a:lnTo>
                  <a:pt x="119011" y="97053"/>
                </a:lnTo>
                <a:lnTo>
                  <a:pt x="118225" y="99910"/>
                </a:lnTo>
                <a:lnTo>
                  <a:pt x="116749" y="102767"/>
                </a:lnTo>
                <a:lnTo>
                  <a:pt x="114813" y="105624"/>
                </a:lnTo>
                <a:lnTo>
                  <a:pt x="113522" y="108481"/>
                </a:lnTo>
                <a:lnTo>
                  <a:pt x="112661" y="111338"/>
                </a:lnTo>
                <a:lnTo>
                  <a:pt x="112087" y="114195"/>
                </a:lnTo>
                <a:lnTo>
                  <a:pt x="110753" y="116100"/>
                </a:lnTo>
                <a:lnTo>
                  <a:pt x="108910" y="117370"/>
                </a:lnTo>
                <a:lnTo>
                  <a:pt x="106729" y="118217"/>
                </a:lnTo>
                <a:lnTo>
                  <a:pt x="104323" y="119734"/>
                </a:lnTo>
                <a:lnTo>
                  <a:pt x="101766" y="121698"/>
                </a:lnTo>
                <a:lnTo>
                  <a:pt x="99109" y="123959"/>
                </a:lnTo>
                <a:lnTo>
                  <a:pt x="96386" y="125467"/>
                </a:lnTo>
                <a:lnTo>
                  <a:pt x="93617" y="126472"/>
                </a:lnTo>
                <a:lnTo>
                  <a:pt x="90819" y="127142"/>
                </a:lnTo>
                <a:lnTo>
                  <a:pt x="88001" y="127589"/>
                </a:lnTo>
                <a:lnTo>
                  <a:pt x="85170" y="127887"/>
                </a:lnTo>
                <a:lnTo>
                  <a:pt x="82330" y="128085"/>
                </a:lnTo>
                <a:lnTo>
                  <a:pt x="78532" y="128218"/>
                </a:lnTo>
                <a:lnTo>
                  <a:pt x="69231" y="128365"/>
                </a:lnTo>
                <a:lnTo>
                  <a:pt x="64084" y="127452"/>
                </a:lnTo>
                <a:lnTo>
                  <a:pt x="58748" y="125890"/>
                </a:lnTo>
                <a:lnTo>
                  <a:pt x="53286" y="123897"/>
                </a:lnTo>
                <a:lnTo>
                  <a:pt x="48691" y="122568"/>
                </a:lnTo>
                <a:lnTo>
                  <a:pt x="44676" y="121682"/>
                </a:lnTo>
                <a:lnTo>
                  <a:pt x="41046" y="121092"/>
                </a:lnTo>
                <a:lnTo>
                  <a:pt x="37674" y="119745"/>
                </a:lnTo>
                <a:lnTo>
                  <a:pt x="34474" y="117895"/>
                </a:lnTo>
                <a:lnTo>
                  <a:pt x="31388" y="115709"/>
                </a:lnTo>
                <a:lnTo>
                  <a:pt x="28377" y="113300"/>
                </a:lnTo>
                <a:lnTo>
                  <a:pt x="25419" y="110741"/>
                </a:lnTo>
                <a:lnTo>
                  <a:pt x="22493" y="108082"/>
                </a:lnTo>
                <a:lnTo>
                  <a:pt x="16702" y="102588"/>
                </a:lnTo>
                <a:lnTo>
                  <a:pt x="13826" y="99790"/>
                </a:lnTo>
                <a:lnTo>
                  <a:pt x="10954" y="97924"/>
                </a:lnTo>
                <a:lnTo>
                  <a:pt x="8088" y="96680"/>
                </a:lnTo>
                <a:lnTo>
                  <a:pt x="5225" y="95851"/>
                </a:lnTo>
                <a:lnTo>
                  <a:pt x="3315" y="94346"/>
                </a:lnTo>
                <a:lnTo>
                  <a:pt x="2043" y="92390"/>
                </a:lnTo>
                <a:lnTo>
                  <a:pt x="1194" y="90133"/>
                </a:lnTo>
                <a:lnTo>
                  <a:pt x="629" y="87676"/>
                </a:lnTo>
                <a:lnTo>
                  <a:pt x="252" y="85086"/>
                </a:lnTo>
                <a:lnTo>
                  <a:pt x="0" y="82406"/>
                </a:lnTo>
                <a:lnTo>
                  <a:pt x="785" y="79668"/>
                </a:lnTo>
                <a:lnTo>
                  <a:pt x="2261" y="76889"/>
                </a:lnTo>
                <a:lnTo>
                  <a:pt x="4197" y="74085"/>
                </a:lnTo>
                <a:lnTo>
                  <a:pt x="6441" y="71262"/>
                </a:lnTo>
                <a:lnTo>
                  <a:pt x="8889" y="68428"/>
                </a:lnTo>
                <a:lnTo>
                  <a:pt x="11473" y="65586"/>
                </a:lnTo>
                <a:lnTo>
                  <a:pt x="14149" y="63692"/>
                </a:lnTo>
                <a:lnTo>
                  <a:pt x="16885" y="62429"/>
                </a:lnTo>
                <a:lnTo>
                  <a:pt x="19662" y="61587"/>
                </a:lnTo>
                <a:lnTo>
                  <a:pt x="22465" y="60073"/>
                </a:lnTo>
                <a:lnTo>
                  <a:pt x="25287" y="58111"/>
                </a:lnTo>
                <a:lnTo>
                  <a:pt x="28120" y="55851"/>
                </a:lnTo>
                <a:lnTo>
                  <a:pt x="31914" y="54344"/>
                </a:lnTo>
                <a:lnTo>
                  <a:pt x="36349" y="53339"/>
                </a:lnTo>
                <a:lnTo>
                  <a:pt x="41210" y="52669"/>
                </a:lnTo>
                <a:lnTo>
                  <a:pt x="45403" y="53176"/>
                </a:lnTo>
                <a:lnTo>
                  <a:pt x="49151" y="54465"/>
                </a:lnTo>
                <a:lnTo>
                  <a:pt x="52603" y="56278"/>
                </a:lnTo>
                <a:lnTo>
                  <a:pt x="56808" y="57486"/>
                </a:lnTo>
                <a:lnTo>
                  <a:pt x="61517" y="58292"/>
                </a:lnTo>
                <a:lnTo>
                  <a:pt x="66562" y="58829"/>
                </a:lnTo>
                <a:lnTo>
                  <a:pt x="71829" y="60139"/>
                </a:lnTo>
                <a:lnTo>
                  <a:pt x="77246" y="61965"/>
                </a:lnTo>
                <a:lnTo>
                  <a:pt x="82762" y="64135"/>
                </a:lnTo>
                <a:lnTo>
                  <a:pt x="87392" y="66534"/>
                </a:lnTo>
                <a:lnTo>
                  <a:pt x="91432" y="69086"/>
                </a:lnTo>
                <a:lnTo>
                  <a:pt x="95077" y="71740"/>
                </a:lnTo>
                <a:lnTo>
                  <a:pt x="98460" y="74462"/>
                </a:lnTo>
                <a:lnTo>
                  <a:pt x="101667" y="77229"/>
                </a:lnTo>
                <a:lnTo>
                  <a:pt x="104759" y="80026"/>
                </a:lnTo>
                <a:lnTo>
                  <a:pt x="110733" y="85674"/>
                </a:lnTo>
                <a:lnTo>
                  <a:pt x="113659" y="88513"/>
                </a:lnTo>
                <a:lnTo>
                  <a:pt x="115610" y="91359"/>
                </a:lnTo>
                <a:lnTo>
                  <a:pt x="116911" y="94209"/>
                </a:lnTo>
                <a:lnTo>
                  <a:pt x="117778" y="97061"/>
                </a:lnTo>
                <a:lnTo>
                  <a:pt x="118357" y="99915"/>
                </a:lnTo>
                <a:lnTo>
                  <a:pt x="118742" y="102770"/>
                </a:lnTo>
                <a:lnTo>
                  <a:pt x="119360" y="109645"/>
                </a:lnTo>
                <a:lnTo>
                  <a:pt x="119445" y="113125"/>
                </a:lnTo>
                <a:lnTo>
                  <a:pt x="119468" y="115387"/>
                </a:lnTo>
                <a:lnTo>
                  <a:pt x="118530" y="116895"/>
                </a:lnTo>
                <a:lnTo>
                  <a:pt x="116952" y="117900"/>
                </a:lnTo>
                <a:lnTo>
                  <a:pt x="114948" y="118570"/>
                </a:lnTo>
                <a:lnTo>
                  <a:pt x="112660" y="119969"/>
                </a:lnTo>
                <a:lnTo>
                  <a:pt x="110182" y="121854"/>
                </a:lnTo>
                <a:lnTo>
                  <a:pt x="107577" y="124064"/>
                </a:lnTo>
                <a:lnTo>
                  <a:pt x="104888" y="125537"/>
                </a:lnTo>
                <a:lnTo>
                  <a:pt x="102143" y="126519"/>
                </a:lnTo>
                <a:lnTo>
                  <a:pt x="99361" y="127173"/>
                </a:lnTo>
                <a:lnTo>
                  <a:pt x="95600" y="126657"/>
                </a:lnTo>
                <a:lnTo>
                  <a:pt x="91188" y="125361"/>
                </a:lnTo>
                <a:lnTo>
                  <a:pt x="86343" y="123544"/>
                </a:lnTo>
                <a:lnTo>
                  <a:pt x="82159" y="122333"/>
                </a:lnTo>
                <a:lnTo>
                  <a:pt x="78418" y="121525"/>
                </a:lnTo>
                <a:lnTo>
                  <a:pt x="74971" y="120987"/>
                </a:lnTo>
                <a:lnTo>
                  <a:pt x="70769" y="119675"/>
                </a:lnTo>
                <a:lnTo>
                  <a:pt x="66061" y="117849"/>
                </a:lnTo>
                <a:lnTo>
                  <a:pt x="61019" y="115678"/>
                </a:lnTo>
                <a:lnTo>
                  <a:pt x="56704" y="113279"/>
                </a:lnTo>
                <a:lnTo>
                  <a:pt x="52875" y="110727"/>
                </a:lnTo>
                <a:lnTo>
                  <a:pt x="49370" y="108073"/>
                </a:lnTo>
                <a:lnTo>
                  <a:pt x="46081" y="105351"/>
                </a:lnTo>
                <a:lnTo>
                  <a:pt x="42935" y="102584"/>
                </a:lnTo>
                <a:lnTo>
                  <a:pt x="39886" y="99787"/>
                </a:lnTo>
                <a:lnTo>
                  <a:pt x="37854" y="96969"/>
                </a:lnTo>
                <a:lnTo>
                  <a:pt x="36498" y="94139"/>
                </a:lnTo>
                <a:lnTo>
                  <a:pt x="35595" y="91300"/>
                </a:lnTo>
                <a:lnTo>
                  <a:pt x="34040" y="87501"/>
                </a:lnTo>
                <a:lnTo>
                  <a:pt x="32051" y="83064"/>
                </a:lnTo>
                <a:lnTo>
                  <a:pt x="29772" y="78201"/>
                </a:lnTo>
                <a:lnTo>
                  <a:pt x="28253" y="74006"/>
                </a:lnTo>
                <a:lnTo>
                  <a:pt x="27240" y="70258"/>
                </a:lnTo>
                <a:lnTo>
                  <a:pt x="26565" y="66806"/>
                </a:lnTo>
                <a:lnTo>
                  <a:pt x="26115" y="63552"/>
                </a:lnTo>
                <a:lnTo>
                  <a:pt x="25815" y="60431"/>
                </a:lnTo>
                <a:lnTo>
                  <a:pt x="25615" y="57397"/>
                </a:lnTo>
                <a:lnTo>
                  <a:pt x="26434" y="53470"/>
                </a:lnTo>
                <a:lnTo>
                  <a:pt x="27932" y="48947"/>
                </a:lnTo>
                <a:lnTo>
                  <a:pt x="29885" y="44026"/>
                </a:lnTo>
                <a:lnTo>
                  <a:pt x="32138" y="39793"/>
                </a:lnTo>
                <a:lnTo>
                  <a:pt x="34593" y="36019"/>
                </a:lnTo>
                <a:lnTo>
                  <a:pt x="37182" y="32550"/>
                </a:lnTo>
                <a:lnTo>
                  <a:pt x="40813" y="29285"/>
                </a:lnTo>
                <a:lnTo>
                  <a:pt x="45139" y="26156"/>
                </a:lnTo>
                <a:lnTo>
                  <a:pt x="49927" y="23117"/>
                </a:lnTo>
                <a:lnTo>
                  <a:pt x="54072" y="21091"/>
                </a:lnTo>
                <a:lnTo>
                  <a:pt x="57788" y="19741"/>
                </a:lnTo>
                <a:lnTo>
                  <a:pt x="61218" y="18841"/>
                </a:lnTo>
                <a:lnTo>
                  <a:pt x="65410" y="17288"/>
                </a:lnTo>
                <a:lnTo>
                  <a:pt x="70109" y="15300"/>
                </a:lnTo>
                <a:lnTo>
                  <a:pt x="75147" y="13023"/>
                </a:lnTo>
                <a:lnTo>
                  <a:pt x="79458" y="12457"/>
                </a:lnTo>
                <a:lnTo>
                  <a:pt x="83284" y="13032"/>
                </a:lnTo>
                <a:lnTo>
                  <a:pt x="86788" y="14368"/>
                </a:lnTo>
                <a:lnTo>
                  <a:pt x="91029" y="15259"/>
                </a:lnTo>
                <a:lnTo>
                  <a:pt x="95761" y="15853"/>
                </a:lnTo>
                <a:lnTo>
                  <a:pt x="100821" y="16248"/>
                </a:lnTo>
                <a:lnTo>
                  <a:pt x="106099" y="17465"/>
                </a:lnTo>
                <a:lnTo>
                  <a:pt x="111522" y="19228"/>
                </a:lnTo>
                <a:lnTo>
                  <a:pt x="117043" y="21357"/>
                </a:lnTo>
                <a:lnTo>
                  <a:pt x="121677" y="23728"/>
                </a:lnTo>
                <a:lnTo>
                  <a:pt x="125718" y="26261"/>
                </a:lnTo>
                <a:lnTo>
                  <a:pt x="129364" y="28902"/>
                </a:lnTo>
                <a:lnTo>
                  <a:pt x="132748" y="32568"/>
                </a:lnTo>
                <a:lnTo>
                  <a:pt x="135956" y="36917"/>
                </a:lnTo>
                <a:lnTo>
                  <a:pt x="139048" y="41722"/>
                </a:lnTo>
                <a:lnTo>
                  <a:pt x="142061" y="45877"/>
                </a:lnTo>
                <a:lnTo>
                  <a:pt x="145022" y="49600"/>
                </a:lnTo>
                <a:lnTo>
                  <a:pt x="147949" y="53034"/>
                </a:lnTo>
                <a:lnTo>
                  <a:pt x="149900" y="57229"/>
                </a:lnTo>
                <a:lnTo>
                  <a:pt x="151201" y="61930"/>
                </a:lnTo>
                <a:lnTo>
                  <a:pt x="152068" y="66969"/>
                </a:lnTo>
                <a:lnTo>
                  <a:pt x="151694" y="71281"/>
                </a:lnTo>
                <a:lnTo>
                  <a:pt x="150492" y="75108"/>
                </a:lnTo>
                <a:lnTo>
                  <a:pt x="148738" y="78612"/>
                </a:lnTo>
                <a:lnTo>
                  <a:pt x="147568" y="82853"/>
                </a:lnTo>
                <a:lnTo>
                  <a:pt x="146789" y="87585"/>
                </a:lnTo>
                <a:lnTo>
                  <a:pt x="146269" y="92645"/>
                </a:lnTo>
                <a:lnTo>
                  <a:pt x="144018" y="96971"/>
                </a:lnTo>
                <a:lnTo>
                  <a:pt x="140612" y="100808"/>
                </a:lnTo>
                <a:lnTo>
                  <a:pt x="136437" y="104317"/>
                </a:lnTo>
                <a:lnTo>
                  <a:pt x="132700" y="107610"/>
                </a:lnTo>
                <a:lnTo>
                  <a:pt x="126009" y="113809"/>
                </a:lnTo>
                <a:lnTo>
                  <a:pt x="116886" y="122653"/>
                </a:lnTo>
                <a:lnTo>
                  <a:pt x="112999" y="124596"/>
                </a:lnTo>
                <a:lnTo>
                  <a:pt x="108503" y="125892"/>
                </a:lnTo>
                <a:lnTo>
                  <a:pt x="103600" y="126755"/>
                </a:lnTo>
                <a:lnTo>
                  <a:pt x="99379" y="127331"/>
                </a:lnTo>
                <a:lnTo>
                  <a:pt x="95613" y="127715"/>
                </a:lnTo>
                <a:lnTo>
                  <a:pt x="92149" y="127971"/>
                </a:lnTo>
                <a:lnTo>
                  <a:pt x="88888" y="127189"/>
                </a:lnTo>
                <a:lnTo>
                  <a:pt x="85761" y="125715"/>
                </a:lnTo>
                <a:lnTo>
                  <a:pt x="82724" y="123780"/>
                </a:lnTo>
                <a:lnTo>
                  <a:pt x="78794" y="122490"/>
                </a:lnTo>
                <a:lnTo>
                  <a:pt x="74270" y="121630"/>
                </a:lnTo>
                <a:lnTo>
                  <a:pt x="69349" y="121057"/>
                </a:lnTo>
                <a:lnTo>
                  <a:pt x="64162" y="119722"/>
                </a:lnTo>
                <a:lnTo>
                  <a:pt x="58800" y="117880"/>
                </a:lnTo>
                <a:lnTo>
                  <a:pt x="53320" y="115699"/>
                </a:lnTo>
                <a:lnTo>
                  <a:pt x="48714" y="113292"/>
                </a:lnTo>
                <a:lnTo>
                  <a:pt x="44691" y="110736"/>
                </a:lnTo>
                <a:lnTo>
                  <a:pt x="41057" y="108079"/>
                </a:lnTo>
                <a:lnTo>
                  <a:pt x="37681" y="105355"/>
                </a:lnTo>
                <a:lnTo>
                  <a:pt x="34478" y="102587"/>
                </a:lnTo>
                <a:lnTo>
                  <a:pt x="31391" y="99789"/>
                </a:lnTo>
                <a:lnTo>
                  <a:pt x="25419" y="94140"/>
                </a:lnTo>
                <a:lnTo>
                  <a:pt x="22494" y="91300"/>
                </a:lnTo>
                <a:lnTo>
                  <a:pt x="20544" y="88454"/>
                </a:lnTo>
                <a:lnTo>
                  <a:pt x="19243" y="85604"/>
                </a:lnTo>
                <a:lnTo>
                  <a:pt x="18376" y="82752"/>
                </a:lnTo>
                <a:lnTo>
                  <a:pt x="17798" y="79898"/>
                </a:lnTo>
                <a:lnTo>
                  <a:pt x="17413" y="77043"/>
                </a:lnTo>
                <a:lnTo>
                  <a:pt x="17156" y="74187"/>
                </a:lnTo>
                <a:lnTo>
                  <a:pt x="17937" y="71331"/>
                </a:lnTo>
                <a:lnTo>
                  <a:pt x="19411" y="68474"/>
                </a:lnTo>
                <a:lnTo>
                  <a:pt x="21346" y="65617"/>
                </a:lnTo>
                <a:lnTo>
                  <a:pt x="22635" y="62759"/>
                </a:lnTo>
                <a:lnTo>
                  <a:pt x="23495" y="59902"/>
                </a:lnTo>
                <a:lnTo>
                  <a:pt x="24069" y="57045"/>
                </a:lnTo>
                <a:lnTo>
                  <a:pt x="26356" y="54188"/>
                </a:lnTo>
                <a:lnTo>
                  <a:pt x="29785" y="51330"/>
                </a:lnTo>
                <a:lnTo>
                  <a:pt x="33977" y="48472"/>
                </a:lnTo>
                <a:lnTo>
                  <a:pt x="37724" y="45615"/>
                </a:lnTo>
                <a:lnTo>
                  <a:pt x="41174" y="42758"/>
                </a:lnTo>
                <a:lnTo>
                  <a:pt x="44427" y="39900"/>
                </a:lnTo>
                <a:lnTo>
                  <a:pt x="47548" y="37995"/>
                </a:lnTo>
                <a:lnTo>
                  <a:pt x="50581" y="36725"/>
                </a:lnTo>
                <a:lnTo>
                  <a:pt x="53556" y="35879"/>
                </a:lnTo>
                <a:lnTo>
                  <a:pt x="57444" y="35314"/>
                </a:lnTo>
                <a:lnTo>
                  <a:pt x="61941" y="34938"/>
                </a:lnTo>
                <a:lnTo>
                  <a:pt x="71065" y="34520"/>
                </a:lnTo>
                <a:lnTo>
                  <a:pt x="78296" y="34334"/>
                </a:lnTo>
                <a:lnTo>
                  <a:pt x="96546" y="34198"/>
                </a:lnTo>
                <a:lnTo>
                  <a:pt x="98487" y="35146"/>
                </a:lnTo>
                <a:lnTo>
                  <a:pt x="99780" y="36731"/>
                </a:lnTo>
                <a:lnTo>
                  <a:pt x="100642" y="38740"/>
                </a:lnTo>
                <a:lnTo>
                  <a:pt x="102170" y="40079"/>
                </a:lnTo>
                <a:lnTo>
                  <a:pt x="104141" y="40972"/>
                </a:lnTo>
                <a:lnTo>
                  <a:pt x="109597" y="42405"/>
                </a:lnTo>
                <a:lnTo>
                  <a:pt x="109093" y="42522"/>
                </a:lnTo>
                <a:lnTo>
                  <a:pt x="104784" y="42688"/>
                </a:lnTo>
                <a:lnTo>
                  <a:pt x="101627" y="42751"/>
                </a:lnTo>
                <a:lnTo>
                  <a:pt x="85222" y="427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4"/>
          <p:cNvSpPr/>
          <p:nvPr/>
        </p:nvSpPr>
        <p:spPr>
          <a:xfrm>
            <a:off x="2968942" y="5606415"/>
            <a:ext cx="4920616" cy="334328"/>
          </a:xfrm>
          <a:custGeom>
            <a:avLst/>
            <a:gdLst/>
            <a:ahLst/>
            <a:cxnLst/>
            <a:rect l="0" t="0" r="0" b="0"/>
            <a:pathLst>
              <a:path w="4920616" h="334328">
                <a:moveTo>
                  <a:pt x="0" y="25717"/>
                </a:moveTo>
                <a:lnTo>
                  <a:pt x="0" y="17498"/>
                </a:lnTo>
                <a:lnTo>
                  <a:pt x="7381" y="17175"/>
                </a:lnTo>
                <a:lnTo>
                  <a:pt x="15849" y="9767"/>
                </a:lnTo>
                <a:lnTo>
                  <a:pt x="19109" y="9103"/>
                </a:lnTo>
                <a:lnTo>
                  <a:pt x="63145" y="8573"/>
                </a:lnTo>
                <a:lnTo>
                  <a:pt x="65909" y="7620"/>
                </a:lnTo>
                <a:lnTo>
                  <a:pt x="74350" y="2680"/>
                </a:lnTo>
                <a:lnTo>
                  <a:pt x="80034" y="1191"/>
                </a:lnTo>
                <a:lnTo>
                  <a:pt x="230179" y="0"/>
                </a:lnTo>
                <a:lnTo>
                  <a:pt x="255648" y="0"/>
                </a:lnTo>
                <a:lnTo>
                  <a:pt x="266339" y="2540"/>
                </a:lnTo>
                <a:lnTo>
                  <a:pt x="280528" y="6785"/>
                </a:lnTo>
                <a:lnTo>
                  <a:pt x="310138" y="8467"/>
                </a:lnTo>
                <a:lnTo>
                  <a:pt x="352751" y="8570"/>
                </a:lnTo>
                <a:lnTo>
                  <a:pt x="361883" y="11111"/>
                </a:lnTo>
                <a:lnTo>
                  <a:pt x="372292" y="14463"/>
                </a:lnTo>
                <a:lnTo>
                  <a:pt x="404743" y="16988"/>
                </a:lnTo>
                <a:lnTo>
                  <a:pt x="460090" y="17142"/>
                </a:lnTo>
                <a:lnTo>
                  <a:pt x="471502" y="19683"/>
                </a:lnTo>
                <a:lnTo>
                  <a:pt x="482924" y="23035"/>
                </a:lnTo>
                <a:lnTo>
                  <a:pt x="528461" y="25648"/>
                </a:lnTo>
                <a:lnTo>
                  <a:pt x="538402" y="25686"/>
                </a:lnTo>
                <a:lnTo>
                  <a:pt x="613564" y="34220"/>
                </a:lnTo>
                <a:lnTo>
                  <a:pt x="657305" y="34287"/>
                </a:lnTo>
                <a:lnTo>
                  <a:pt x="668691" y="36828"/>
                </a:lnTo>
                <a:lnTo>
                  <a:pt x="680101" y="40181"/>
                </a:lnTo>
                <a:lnTo>
                  <a:pt x="718425" y="42758"/>
                </a:lnTo>
                <a:lnTo>
                  <a:pt x="802960" y="42862"/>
                </a:lnTo>
                <a:lnTo>
                  <a:pt x="814389" y="45402"/>
                </a:lnTo>
                <a:lnTo>
                  <a:pt x="828993" y="49647"/>
                </a:lnTo>
                <a:lnTo>
                  <a:pt x="866148" y="51330"/>
                </a:lnTo>
                <a:lnTo>
                  <a:pt x="948771" y="51434"/>
                </a:lnTo>
                <a:lnTo>
                  <a:pt x="960156" y="53974"/>
                </a:lnTo>
                <a:lnTo>
                  <a:pt x="971566" y="57326"/>
                </a:lnTo>
                <a:lnTo>
                  <a:pt x="1017271" y="59903"/>
                </a:lnTo>
                <a:lnTo>
                  <a:pt x="1058941" y="59998"/>
                </a:lnTo>
                <a:lnTo>
                  <a:pt x="1071033" y="62543"/>
                </a:lnTo>
                <a:lnTo>
                  <a:pt x="1082757" y="65897"/>
                </a:lnTo>
                <a:lnTo>
                  <a:pt x="1129769" y="70963"/>
                </a:lnTo>
                <a:lnTo>
                  <a:pt x="1142199" y="74402"/>
                </a:lnTo>
                <a:lnTo>
                  <a:pt x="1194414" y="77081"/>
                </a:lnTo>
                <a:lnTo>
                  <a:pt x="1234615" y="78099"/>
                </a:lnTo>
                <a:lnTo>
                  <a:pt x="1265520" y="84532"/>
                </a:lnTo>
                <a:lnTo>
                  <a:pt x="1313635" y="86607"/>
                </a:lnTo>
                <a:lnTo>
                  <a:pt x="1337149" y="92496"/>
                </a:lnTo>
                <a:lnTo>
                  <a:pt x="1429820" y="96833"/>
                </a:lnTo>
                <a:lnTo>
                  <a:pt x="1442243" y="100187"/>
                </a:lnTo>
                <a:lnTo>
                  <a:pt x="1517328" y="102856"/>
                </a:lnTo>
                <a:lnTo>
                  <a:pt x="1853353" y="102870"/>
                </a:lnTo>
                <a:lnTo>
                  <a:pt x="1867018" y="105410"/>
                </a:lnTo>
                <a:lnTo>
                  <a:pt x="1879441" y="108761"/>
                </a:lnTo>
                <a:lnTo>
                  <a:pt x="1954700" y="111422"/>
                </a:lnTo>
                <a:lnTo>
                  <a:pt x="2020221" y="111442"/>
                </a:lnTo>
                <a:lnTo>
                  <a:pt x="2031669" y="113982"/>
                </a:lnTo>
                <a:lnTo>
                  <a:pt x="2043107" y="117334"/>
                </a:lnTo>
                <a:lnTo>
                  <a:pt x="2085657" y="119857"/>
                </a:lnTo>
                <a:lnTo>
                  <a:pt x="2147897" y="120012"/>
                </a:lnTo>
                <a:lnTo>
                  <a:pt x="2159851" y="122553"/>
                </a:lnTo>
                <a:lnTo>
                  <a:pt x="2171513" y="125906"/>
                </a:lnTo>
                <a:lnTo>
                  <a:pt x="2228069" y="129470"/>
                </a:lnTo>
                <a:lnTo>
                  <a:pt x="2243118" y="134458"/>
                </a:lnTo>
                <a:lnTo>
                  <a:pt x="2288439" y="139542"/>
                </a:lnTo>
                <a:lnTo>
                  <a:pt x="2300101" y="142981"/>
                </a:lnTo>
                <a:lnTo>
                  <a:pt x="2340281" y="145571"/>
                </a:lnTo>
                <a:lnTo>
                  <a:pt x="2346001" y="145625"/>
                </a:lnTo>
                <a:lnTo>
                  <a:pt x="2357434" y="148225"/>
                </a:lnTo>
                <a:lnTo>
                  <a:pt x="2368866" y="151602"/>
                </a:lnTo>
                <a:lnTo>
                  <a:pt x="2426017" y="156798"/>
                </a:lnTo>
                <a:lnTo>
                  <a:pt x="2437447" y="160175"/>
                </a:lnTo>
                <a:lnTo>
                  <a:pt x="2487930" y="163759"/>
                </a:lnTo>
                <a:lnTo>
                  <a:pt x="2501089" y="168747"/>
                </a:lnTo>
                <a:lnTo>
                  <a:pt x="2563067" y="173943"/>
                </a:lnTo>
                <a:lnTo>
                  <a:pt x="2574559" y="177320"/>
                </a:lnTo>
                <a:lnTo>
                  <a:pt x="2610365" y="179864"/>
                </a:lnTo>
                <a:lnTo>
                  <a:pt x="2666300" y="180020"/>
                </a:lnTo>
                <a:lnTo>
                  <a:pt x="2676002" y="182561"/>
                </a:lnTo>
                <a:lnTo>
                  <a:pt x="2686665" y="185913"/>
                </a:lnTo>
                <a:lnTo>
                  <a:pt x="2726091" y="188438"/>
                </a:lnTo>
                <a:lnTo>
                  <a:pt x="2804476" y="188594"/>
                </a:lnTo>
                <a:lnTo>
                  <a:pt x="2813614" y="191135"/>
                </a:lnTo>
                <a:lnTo>
                  <a:pt x="2824025" y="194486"/>
                </a:lnTo>
                <a:lnTo>
                  <a:pt x="2857572" y="196932"/>
                </a:lnTo>
                <a:lnTo>
                  <a:pt x="2886085" y="197136"/>
                </a:lnTo>
                <a:lnTo>
                  <a:pt x="2890844" y="198099"/>
                </a:lnTo>
                <a:lnTo>
                  <a:pt x="2903046" y="203052"/>
                </a:lnTo>
                <a:lnTo>
                  <a:pt x="2923752" y="205209"/>
                </a:lnTo>
                <a:lnTo>
                  <a:pt x="3075035" y="205739"/>
                </a:lnTo>
                <a:lnTo>
                  <a:pt x="3450669" y="205739"/>
                </a:lnTo>
                <a:lnTo>
                  <a:pt x="3462761" y="208280"/>
                </a:lnTo>
                <a:lnTo>
                  <a:pt x="3474485" y="211631"/>
                </a:lnTo>
                <a:lnTo>
                  <a:pt x="3524982" y="214208"/>
                </a:lnTo>
                <a:lnTo>
                  <a:pt x="3552028" y="215244"/>
                </a:lnTo>
                <a:lnTo>
                  <a:pt x="3587724" y="221690"/>
                </a:lnTo>
                <a:lnTo>
                  <a:pt x="3626749" y="225267"/>
                </a:lnTo>
                <a:lnTo>
                  <a:pt x="3649517" y="229623"/>
                </a:lnTo>
                <a:lnTo>
                  <a:pt x="3695292" y="233836"/>
                </a:lnTo>
                <a:lnTo>
                  <a:pt x="3713087" y="237277"/>
                </a:lnTo>
                <a:lnTo>
                  <a:pt x="3788702" y="247303"/>
                </a:lnTo>
                <a:lnTo>
                  <a:pt x="3890879" y="257310"/>
                </a:lnTo>
                <a:lnTo>
                  <a:pt x="3972387" y="269913"/>
                </a:lnTo>
                <a:lnTo>
                  <a:pt x="4044184" y="279953"/>
                </a:lnTo>
                <a:lnTo>
                  <a:pt x="4190700" y="289662"/>
                </a:lnTo>
                <a:lnTo>
                  <a:pt x="4332901" y="299867"/>
                </a:lnTo>
                <a:lnTo>
                  <a:pt x="4370558" y="302527"/>
                </a:lnTo>
                <a:lnTo>
                  <a:pt x="4429891" y="307808"/>
                </a:lnTo>
                <a:lnTo>
                  <a:pt x="4626195" y="316945"/>
                </a:lnTo>
                <a:lnTo>
                  <a:pt x="4755775" y="319718"/>
                </a:lnTo>
                <a:lnTo>
                  <a:pt x="4826145" y="325225"/>
                </a:lnTo>
                <a:lnTo>
                  <a:pt x="4848149" y="326472"/>
                </a:lnTo>
                <a:lnTo>
                  <a:pt x="4920615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5"/>
          <p:cNvSpPr/>
          <p:nvPr/>
        </p:nvSpPr>
        <p:spPr>
          <a:xfrm>
            <a:off x="6312217" y="5743575"/>
            <a:ext cx="111046" cy="170936"/>
          </a:xfrm>
          <a:custGeom>
            <a:avLst/>
            <a:gdLst/>
            <a:ahLst/>
            <a:cxnLst/>
            <a:rect l="0" t="0" r="0" b="0"/>
            <a:pathLst>
              <a:path w="111046" h="170936">
                <a:moveTo>
                  <a:pt x="0" y="77152"/>
                </a:moveTo>
                <a:lnTo>
                  <a:pt x="7381" y="77152"/>
                </a:lnTo>
                <a:lnTo>
                  <a:pt x="10583" y="74612"/>
                </a:lnTo>
                <a:lnTo>
                  <a:pt x="15849" y="69771"/>
                </a:lnTo>
                <a:lnTo>
                  <a:pt x="21312" y="64382"/>
                </a:lnTo>
                <a:lnTo>
                  <a:pt x="23733" y="62924"/>
                </a:lnTo>
                <a:lnTo>
                  <a:pt x="26299" y="61952"/>
                </a:lnTo>
                <a:lnTo>
                  <a:pt x="28963" y="61304"/>
                </a:lnTo>
                <a:lnTo>
                  <a:pt x="31691" y="59919"/>
                </a:lnTo>
                <a:lnTo>
                  <a:pt x="34463" y="58044"/>
                </a:lnTo>
                <a:lnTo>
                  <a:pt x="37262" y="55841"/>
                </a:lnTo>
                <a:lnTo>
                  <a:pt x="40082" y="54372"/>
                </a:lnTo>
                <a:lnTo>
                  <a:pt x="42914" y="53393"/>
                </a:lnTo>
                <a:lnTo>
                  <a:pt x="45754" y="52740"/>
                </a:lnTo>
                <a:lnTo>
                  <a:pt x="48600" y="52305"/>
                </a:lnTo>
                <a:lnTo>
                  <a:pt x="51450" y="52015"/>
                </a:lnTo>
                <a:lnTo>
                  <a:pt x="54303" y="51822"/>
                </a:lnTo>
                <a:lnTo>
                  <a:pt x="57157" y="51692"/>
                </a:lnTo>
                <a:lnTo>
                  <a:pt x="62868" y="51549"/>
                </a:lnTo>
                <a:lnTo>
                  <a:pt x="65725" y="52464"/>
                </a:lnTo>
                <a:lnTo>
                  <a:pt x="68581" y="54026"/>
                </a:lnTo>
                <a:lnTo>
                  <a:pt x="71438" y="56020"/>
                </a:lnTo>
                <a:lnTo>
                  <a:pt x="74296" y="57349"/>
                </a:lnTo>
                <a:lnTo>
                  <a:pt x="77153" y="58235"/>
                </a:lnTo>
                <a:lnTo>
                  <a:pt x="80011" y="58826"/>
                </a:lnTo>
                <a:lnTo>
                  <a:pt x="81915" y="60172"/>
                </a:lnTo>
                <a:lnTo>
                  <a:pt x="83185" y="62022"/>
                </a:lnTo>
                <a:lnTo>
                  <a:pt x="84032" y="64208"/>
                </a:lnTo>
                <a:lnTo>
                  <a:pt x="85549" y="66618"/>
                </a:lnTo>
                <a:lnTo>
                  <a:pt x="87512" y="69177"/>
                </a:lnTo>
                <a:lnTo>
                  <a:pt x="89774" y="71835"/>
                </a:lnTo>
                <a:lnTo>
                  <a:pt x="91282" y="74560"/>
                </a:lnTo>
                <a:lnTo>
                  <a:pt x="92287" y="77329"/>
                </a:lnTo>
                <a:lnTo>
                  <a:pt x="92957" y="80128"/>
                </a:lnTo>
                <a:lnTo>
                  <a:pt x="93404" y="82946"/>
                </a:lnTo>
                <a:lnTo>
                  <a:pt x="93702" y="85778"/>
                </a:lnTo>
                <a:lnTo>
                  <a:pt x="93900" y="88617"/>
                </a:lnTo>
                <a:lnTo>
                  <a:pt x="93081" y="91463"/>
                </a:lnTo>
                <a:lnTo>
                  <a:pt x="91581" y="94313"/>
                </a:lnTo>
                <a:lnTo>
                  <a:pt x="89629" y="97165"/>
                </a:lnTo>
                <a:lnTo>
                  <a:pt x="88327" y="100019"/>
                </a:lnTo>
                <a:lnTo>
                  <a:pt x="87460" y="102874"/>
                </a:lnTo>
                <a:lnTo>
                  <a:pt x="86882" y="105730"/>
                </a:lnTo>
                <a:lnTo>
                  <a:pt x="85544" y="107634"/>
                </a:lnTo>
                <a:lnTo>
                  <a:pt x="83699" y="108903"/>
                </a:lnTo>
                <a:lnTo>
                  <a:pt x="81517" y="109750"/>
                </a:lnTo>
                <a:lnTo>
                  <a:pt x="79110" y="111266"/>
                </a:lnTo>
                <a:lnTo>
                  <a:pt x="76552" y="113230"/>
                </a:lnTo>
                <a:lnTo>
                  <a:pt x="73895" y="115491"/>
                </a:lnTo>
                <a:lnTo>
                  <a:pt x="71170" y="117952"/>
                </a:lnTo>
                <a:lnTo>
                  <a:pt x="61666" y="126999"/>
                </a:lnTo>
                <a:lnTo>
                  <a:pt x="60160" y="127528"/>
                </a:lnTo>
                <a:lnTo>
                  <a:pt x="58205" y="127881"/>
                </a:lnTo>
                <a:lnTo>
                  <a:pt x="55948" y="128117"/>
                </a:lnTo>
                <a:lnTo>
                  <a:pt x="53491" y="128273"/>
                </a:lnTo>
                <a:lnTo>
                  <a:pt x="50901" y="128378"/>
                </a:lnTo>
                <a:lnTo>
                  <a:pt x="48221" y="128447"/>
                </a:lnTo>
                <a:lnTo>
                  <a:pt x="45483" y="127542"/>
                </a:lnTo>
                <a:lnTo>
                  <a:pt x="42705" y="125985"/>
                </a:lnTo>
                <a:lnTo>
                  <a:pt x="39899" y="123995"/>
                </a:lnTo>
                <a:lnTo>
                  <a:pt x="37077" y="121716"/>
                </a:lnTo>
                <a:lnTo>
                  <a:pt x="34244" y="119244"/>
                </a:lnTo>
                <a:lnTo>
                  <a:pt x="31401" y="116643"/>
                </a:lnTo>
                <a:lnTo>
                  <a:pt x="28554" y="114910"/>
                </a:lnTo>
                <a:lnTo>
                  <a:pt x="25704" y="113754"/>
                </a:lnTo>
                <a:lnTo>
                  <a:pt x="22851" y="112983"/>
                </a:lnTo>
                <a:lnTo>
                  <a:pt x="19997" y="111517"/>
                </a:lnTo>
                <a:lnTo>
                  <a:pt x="17141" y="109587"/>
                </a:lnTo>
                <a:lnTo>
                  <a:pt x="14285" y="107348"/>
                </a:lnTo>
                <a:lnTo>
                  <a:pt x="12381" y="104903"/>
                </a:lnTo>
                <a:lnTo>
                  <a:pt x="11111" y="102320"/>
                </a:lnTo>
                <a:lnTo>
                  <a:pt x="10265" y="99645"/>
                </a:lnTo>
                <a:lnTo>
                  <a:pt x="8748" y="96910"/>
                </a:lnTo>
                <a:lnTo>
                  <a:pt x="6785" y="94134"/>
                </a:lnTo>
                <a:lnTo>
                  <a:pt x="4523" y="91331"/>
                </a:lnTo>
                <a:lnTo>
                  <a:pt x="3968" y="87557"/>
                </a:lnTo>
                <a:lnTo>
                  <a:pt x="4550" y="83136"/>
                </a:lnTo>
                <a:lnTo>
                  <a:pt x="5891" y="78284"/>
                </a:lnTo>
                <a:lnTo>
                  <a:pt x="6785" y="74097"/>
                </a:lnTo>
                <a:lnTo>
                  <a:pt x="7381" y="70353"/>
                </a:lnTo>
                <a:lnTo>
                  <a:pt x="7778" y="66904"/>
                </a:lnTo>
                <a:lnTo>
                  <a:pt x="8995" y="63653"/>
                </a:lnTo>
                <a:lnTo>
                  <a:pt x="10760" y="60532"/>
                </a:lnTo>
                <a:lnTo>
                  <a:pt x="12888" y="57500"/>
                </a:lnTo>
                <a:lnTo>
                  <a:pt x="14307" y="54526"/>
                </a:lnTo>
                <a:lnTo>
                  <a:pt x="15253" y="51591"/>
                </a:lnTo>
                <a:lnTo>
                  <a:pt x="15883" y="48681"/>
                </a:lnTo>
                <a:lnTo>
                  <a:pt x="17257" y="46741"/>
                </a:lnTo>
                <a:lnTo>
                  <a:pt x="19124" y="45448"/>
                </a:lnTo>
                <a:lnTo>
                  <a:pt x="21322" y="44586"/>
                </a:lnTo>
                <a:lnTo>
                  <a:pt x="23740" y="43059"/>
                </a:lnTo>
                <a:lnTo>
                  <a:pt x="26304" y="41088"/>
                </a:lnTo>
                <a:lnTo>
                  <a:pt x="28966" y="38822"/>
                </a:lnTo>
                <a:lnTo>
                  <a:pt x="31693" y="37311"/>
                </a:lnTo>
                <a:lnTo>
                  <a:pt x="34464" y="36304"/>
                </a:lnTo>
                <a:lnTo>
                  <a:pt x="37264" y="35633"/>
                </a:lnTo>
                <a:lnTo>
                  <a:pt x="40083" y="35185"/>
                </a:lnTo>
                <a:lnTo>
                  <a:pt x="42914" y="34887"/>
                </a:lnTo>
                <a:lnTo>
                  <a:pt x="45754" y="34687"/>
                </a:lnTo>
                <a:lnTo>
                  <a:pt x="48601" y="34555"/>
                </a:lnTo>
                <a:lnTo>
                  <a:pt x="54303" y="34407"/>
                </a:lnTo>
                <a:lnTo>
                  <a:pt x="62868" y="34325"/>
                </a:lnTo>
                <a:lnTo>
                  <a:pt x="66677" y="35266"/>
                </a:lnTo>
                <a:lnTo>
                  <a:pt x="71121" y="36845"/>
                </a:lnTo>
                <a:lnTo>
                  <a:pt x="75989" y="38851"/>
                </a:lnTo>
                <a:lnTo>
                  <a:pt x="80187" y="41141"/>
                </a:lnTo>
                <a:lnTo>
                  <a:pt x="83938" y="43619"/>
                </a:lnTo>
                <a:lnTo>
                  <a:pt x="87391" y="46224"/>
                </a:lnTo>
                <a:lnTo>
                  <a:pt x="89693" y="48914"/>
                </a:lnTo>
                <a:lnTo>
                  <a:pt x="91228" y="51659"/>
                </a:lnTo>
                <a:lnTo>
                  <a:pt x="92251" y="54442"/>
                </a:lnTo>
                <a:lnTo>
                  <a:pt x="93886" y="58202"/>
                </a:lnTo>
                <a:lnTo>
                  <a:pt x="98242" y="67460"/>
                </a:lnTo>
                <a:lnTo>
                  <a:pt x="99785" y="72595"/>
                </a:lnTo>
                <a:lnTo>
                  <a:pt x="100813" y="77924"/>
                </a:lnTo>
                <a:lnTo>
                  <a:pt x="101499" y="83382"/>
                </a:lnTo>
                <a:lnTo>
                  <a:pt x="101004" y="87973"/>
                </a:lnTo>
                <a:lnTo>
                  <a:pt x="99721" y="91986"/>
                </a:lnTo>
                <a:lnTo>
                  <a:pt x="97913" y="95614"/>
                </a:lnTo>
                <a:lnTo>
                  <a:pt x="96708" y="99938"/>
                </a:lnTo>
                <a:lnTo>
                  <a:pt x="95904" y="104725"/>
                </a:lnTo>
                <a:lnTo>
                  <a:pt x="95369" y="109822"/>
                </a:lnTo>
                <a:lnTo>
                  <a:pt x="94059" y="114172"/>
                </a:lnTo>
                <a:lnTo>
                  <a:pt x="92234" y="118024"/>
                </a:lnTo>
                <a:lnTo>
                  <a:pt x="90064" y="121546"/>
                </a:lnTo>
                <a:lnTo>
                  <a:pt x="87665" y="125798"/>
                </a:lnTo>
                <a:lnTo>
                  <a:pt x="82460" y="135602"/>
                </a:lnTo>
                <a:lnTo>
                  <a:pt x="79738" y="138979"/>
                </a:lnTo>
                <a:lnTo>
                  <a:pt x="76972" y="141230"/>
                </a:lnTo>
                <a:lnTo>
                  <a:pt x="74174" y="142731"/>
                </a:lnTo>
                <a:lnTo>
                  <a:pt x="71357" y="144684"/>
                </a:lnTo>
                <a:lnTo>
                  <a:pt x="68526" y="146938"/>
                </a:lnTo>
                <a:lnTo>
                  <a:pt x="65687" y="149393"/>
                </a:lnTo>
                <a:lnTo>
                  <a:pt x="62841" y="151031"/>
                </a:lnTo>
                <a:lnTo>
                  <a:pt x="59992" y="152122"/>
                </a:lnTo>
                <a:lnTo>
                  <a:pt x="57140" y="152849"/>
                </a:lnTo>
                <a:lnTo>
                  <a:pt x="54285" y="153335"/>
                </a:lnTo>
                <a:lnTo>
                  <a:pt x="51430" y="153658"/>
                </a:lnTo>
                <a:lnTo>
                  <a:pt x="48574" y="153873"/>
                </a:lnTo>
                <a:lnTo>
                  <a:pt x="44765" y="154017"/>
                </a:lnTo>
                <a:lnTo>
                  <a:pt x="35454" y="154177"/>
                </a:lnTo>
                <a:lnTo>
                  <a:pt x="31256" y="153267"/>
                </a:lnTo>
                <a:lnTo>
                  <a:pt x="27505" y="151708"/>
                </a:lnTo>
                <a:lnTo>
                  <a:pt x="24052" y="149716"/>
                </a:lnTo>
                <a:lnTo>
                  <a:pt x="21749" y="147436"/>
                </a:lnTo>
                <a:lnTo>
                  <a:pt x="20215" y="144963"/>
                </a:lnTo>
                <a:lnTo>
                  <a:pt x="19191" y="142362"/>
                </a:lnTo>
                <a:lnTo>
                  <a:pt x="17557" y="139675"/>
                </a:lnTo>
                <a:lnTo>
                  <a:pt x="15514" y="136932"/>
                </a:lnTo>
                <a:lnTo>
                  <a:pt x="13200" y="134150"/>
                </a:lnTo>
                <a:lnTo>
                  <a:pt x="11658" y="130391"/>
                </a:lnTo>
                <a:lnTo>
                  <a:pt x="10629" y="125980"/>
                </a:lnTo>
                <a:lnTo>
                  <a:pt x="9944" y="121134"/>
                </a:lnTo>
                <a:lnTo>
                  <a:pt x="8534" y="116951"/>
                </a:lnTo>
                <a:lnTo>
                  <a:pt x="6642" y="113210"/>
                </a:lnTo>
                <a:lnTo>
                  <a:pt x="4428" y="109763"/>
                </a:lnTo>
                <a:lnTo>
                  <a:pt x="2952" y="106513"/>
                </a:lnTo>
                <a:lnTo>
                  <a:pt x="1968" y="103393"/>
                </a:lnTo>
                <a:lnTo>
                  <a:pt x="1312" y="100361"/>
                </a:lnTo>
                <a:lnTo>
                  <a:pt x="1827" y="96435"/>
                </a:lnTo>
                <a:lnTo>
                  <a:pt x="3123" y="91912"/>
                </a:lnTo>
                <a:lnTo>
                  <a:pt x="4940" y="86992"/>
                </a:lnTo>
                <a:lnTo>
                  <a:pt x="6150" y="82760"/>
                </a:lnTo>
                <a:lnTo>
                  <a:pt x="6958" y="78985"/>
                </a:lnTo>
                <a:lnTo>
                  <a:pt x="7496" y="75517"/>
                </a:lnTo>
                <a:lnTo>
                  <a:pt x="8808" y="72252"/>
                </a:lnTo>
                <a:lnTo>
                  <a:pt x="10634" y="69123"/>
                </a:lnTo>
                <a:lnTo>
                  <a:pt x="12804" y="66084"/>
                </a:lnTo>
                <a:lnTo>
                  <a:pt x="15204" y="63106"/>
                </a:lnTo>
                <a:lnTo>
                  <a:pt x="17756" y="60168"/>
                </a:lnTo>
                <a:lnTo>
                  <a:pt x="20410" y="57257"/>
                </a:lnTo>
                <a:lnTo>
                  <a:pt x="23132" y="55316"/>
                </a:lnTo>
                <a:lnTo>
                  <a:pt x="25899" y="54023"/>
                </a:lnTo>
                <a:lnTo>
                  <a:pt x="28696" y="53160"/>
                </a:lnTo>
                <a:lnTo>
                  <a:pt x="31513" y="52585"/>
                </a:lnTo>
                <a:lnTo>
                  <a:pt x="34344" y="52202"/>
                </a:lnTo>
                <a:lnTo>
                  <a:pt x="37183" y="51946"/>
                </a:lnTo>
                <a:lnTo>
                  <a:pt x="40029" y="51776"/>
                </a:lnTo>
                <a:lnTo>
                  <a:pt x="45731" y="51586"/>
                </a:lnTo>
                <a:lnTo>
                  <a:pt x="54295" y="51480"/>
                </a:lnTo>
                <a:lnTo>
                  <a:pt x="57152" y="52417"/>
                </a:lnTo>
                <a:lnTo>
                  <a:pt x="60009" y="53995"/>
                </a:lnTo>
                <a:lnTo>
                  <a:pt x="62866" y="55999"/>
                </a:lnTo>
                <a:lnTo>
                  <a:pt x="66675" y="58287"/>
                </a:lnTo>
                <a:lnTo>
                  <a:pt x="71121" y="60766"/>
                </a:lnTo>
                <a:lnTo>
                  <a:pt x="75989" y="63370"/>
                </a:lnTo>
                <a:lnTo>
                  <a:pt x="79234" y="66059"/>
                </a:lnTo>
                <a:lnTo>
                  <a:pt x="81398" y="68805"/>
                </a:lnTo>
                <a:lnTo>
                  <a:pt x="89421" y="84605"/>
                </a:lnTo>
                <a:lnTo>
                  <a:pt x="91047" y="89741"/>
                </a:lnTo>
                <a:lnTo>
                  <a:pt x="92130" y="95069"/>
                </a:lnTo>
                <a:lnTo>
                  <a:pt x="92853" y="100527"/>
                </a:lnTo>
                <a:lnTo>
                  <a:pt x="93334" y="106071"/>
                </a:lnTo>
                <a:lnTo>
                  <a:pt x="93655" y="111671"/>
                </a:lnTo>
                <a:lnTo>
                  <a:pt x="93869" y="117309"/>
                </a:lnTo>
                <a:lnTo>
                  <a:pt x="93060" y="122974"/>
                </a:lnTo>
                <a:lnTo>
                  <a:pt x="91567" y="128655"/>
                </a:lnTo>
                <a:lnTo>
                  <a:pt x="89620" y="134347"/>
                </a:lnTo>
                <a:lnTo>
                  <a:pt x="88322" y="139095"/>
                </a:lnTo>
                <a:lnTo>
                  <a:pt x="87456" y="143212"/>
                </a:lnTo>
                <a:lnTo>
                  <a:pt x="86879" y="146910"/>
                </a:lnTo>
                <a:lnTo>
                  <a:pt x="85542" y="150327"/>
                </a:lnTo>
                <a:lnTo>
                  <a:pt x="83698" y="153558"/>
                </a:lnTo>
                <a:lnTo>
                  <a:pt x="81516" y="156664"/>
                </a:lnTo>
                <a:lnTo>
                  <a:pt x="78156" y="159688"/>
                </a:lnTo>
                <a:lnTo>
                  <a:pt x="74012" y="162656"/>
                </a:lnTo>
                <a:lnTo>
                  <a:pt x="62774" y="169712"/>
                </a:lnTo>
                <a:lnTo>
                  <a:pt x="60899" y="170292"/>
                </a:lnTo>
                <a:lnTo>
                  <a:pt x="58698" y="170678"/>
                </a:lnTo>
                <a:lnTo>
                  <a:pt x="56276" y="170935"/>
                </a:lnTo>
                <a:lnTo>
                  <a:pt x="53710" y="170154"/>
                </a:lnTo>
                <a:lnTo>
                  <a:pt x="51047" y="168681"/>
                </a:lnTo>
                <a:lnTo>
                  <a:pt x="48319" y="166746"/>
                </a:lnTo>
                <a:lnTo>
                  <a:pt x="45548" y="164504"/>
                </a:lnTo>
                <a:lnTo>
                  <a:pt x="42747" y="162057"/>
                </a:lnTo>
                <a:lnTo>
                  <a:pt x="39928" y="159472"/>
                </a:lnTo>
                <a:lnTo>
                  <a:pt x="34256" y="154062"/>
                </a:lnTo>
                <a:lnTo>
                  <a:pt x="31410" y="151285"/>
                </a:lnTo>
                <a:lnTo>
                  <a:pt x="29512" y="147529"/>
                </a:lnTo>
                <a:lnTo>
                  <a:pt x="28247" y="143120"/>
                </a:lnTo>
                <a:lnTo>
                  <a:pt x="27404" y="138276"/>
                </a:lnTo>
                <a:lnTo>
                  <a:pt x="26842" y="133141"/>
                </a:lnTo>
                <a:lnTo>
                  <a:pt x="26467" y="127813"/>
                </a:lnTo>
                <a:lnTo>
                  <a:pt x="26217" y="122356"/>
                </a:lnTo>
                <a:lnTo>
                  <a:pt x="25940" y="111213"/>
                </a:lnTo>
                <a:lnTo>
                  <a:pt x="25865" y="105574"/>
                </a:lnTo>
                <a:lnTo>
                  <a:pt x="26769" y="99910"/>
                </a:lnTo>
                <a:lnTo>
                  <a:pt x="28324" y="94229"/>
                </a:lnTo>
                <a:lnTo>
                  <a:pt x="30312" y="88537"/>
                </a:lnTo>
                <a:lnTo>
                  <a:pt x="32591" y="83790"/>
                </a:lnTo>
                <a:lnTo>
                  <a:pt x="35062" y="79672"/>
                </a:lnTo>
                <a:lnTo>
                  <a:pt x="37662" y="75974"/>
                </a:lnTo>
                <a:lnTo>
                  <a:pt x="40348" y="71604"/>
                </a:lnTo>
                <a:lnTo>
                  <a:pt x="43091" y="66787"/>
                </a:lnTo>
                <a:lnTo>
                  <a:pt x="45873" y="61669"/>
                </a:lnTo>
                <a:lnTo>
                  <a:pt x="48679" y="57305"/>
                </a:lnTo>
                <a:lnTo>
                  <a:pt x="51503" y="53443"/>
                </a:lnTo>
                <a:lnTo>
                  <a:pt x="54338" y="49916"/>
                </a:lnTo>
                <a:lnTo>
                  <a:pt x="56228" y="46613"/>
                </a:lnTo>
                <a:lnTo>
                  <a:pt x="57487" y="43458"/>
                </a:lnTo>
                <a:lnTo>
                  <a:pt x="58327" y="40401"/>
                </a:lnTo>
                <a:lnTo>
                  <a:pt x="60793" y="37412"/>
                </a:lnTo>
                <a:lnTo>
                  <a:pt x="64341" y="34466"/>
                </a:lnTo>
                <a:lnTo>
                  <a:pt x="68611" y="31550"/>
                </a:lnTo>
                <a:lnTo>
                  <a:pt x="72411" y="29606"/>
                </a:lnTo>
                <a:lnTo>
                  <a:pt x="75897" y="28310"/>
                </a:lnTo>
                <a:lnTo>
                  <a:pt x="79173" y="27445"/>
                </a:lnTo>
                <a:lnTo>
                  <a:pt x="82309" y="26869"/>
                </a:lnTo>
                <a:lnTo>
                  <a:pt x="85353" y="26485"/>
                </a:lnTo>
                <a:lnTo>
                  <a:pt x="88334" y="26229"/>
                </a:lnTo>
                <a:lnTo>
                  <a:pt x="91275" y="27011"/>
                </a:lnTo>
                <a:lnTo>
                  <a:pt x="94188" y="28485"/>
                </a:lnTo>
                <a:lnTo>
                  <a:pt x="101155" y="33143"/>
                </a:lnTo>
                <a:lnTo>
                  <a:pt x="102679" y="34478"/>
                </a:lnTo>
                <a:lnTo>
                  <a:pt x="104648" y="36320"/>
                </a:lnTo>
                <a:lnTo>
                  <a:pt x="106913" y="38501"/>
                </a:lnTo>
                <a:lnTo>
                  <a:pt x="108423" y="40907"/>
                </a:lnTo>
                <a:lnTo>
                  <a:pt x="110101" y="46121"/>
                </a:lnTo>
                <a:lnTo>
                  <a:pt x="110548" y="48845"/>
                </a:lnTo>
                <a:lnTo>
                  <a:pt x="110846" y="51613"/>
                </a:lnTo>
                <a:lnTo>
                  <a:pt x="111045" y="54411"/>
                </a:lnTo>
                <a:lnTo>
                  <a:pt x="110225" y="56277"/>
                </a:lnTo>
                <a:lnTo>
                  <a:pt x="108726" y="57520"/>
                </a:lnTo>
                <a:lnTo>
                  <a:pt x="106774" y="58349"/>
                </a:lnTo>
                <a:lnTo>
                  <a:pt x="105473" y="59854"/>
                </a:lnTo>
                <a:lnTo>
                  <a:pt x="104605" y="61810"/>
                </a:lnTo>
                <a:lnTo>
                  <a:pt x="104027" y="64067"/>
                </a:lnTo>
                <a:lnTo>
                  <a:pt x="102689" y="65571"/>
                </a:lnTo>
                <a:lnTo>
                  <a:pt x="100844" y="66574"/>
                </a:lnTo>
                <a:lnTo>
                  <a:pt x="95591" y="68184"/>
                </a:lnTo>
                <a:lnTo>
                  <a:pt x="92332" y="68404"/>
                </a:lnTo>
                <a:lnTo>
                  <a:pt x="87709" y="68501"/>
                </a:lnTo>
                <a:lnTo>
                  <a:pt x="82479" y="68545"/>
                </a:lnTo>
                <a:lnTo>
                  <a:pt x="79751" y="67604"/>
                </a:lnTo>
                <a:lnTo>
                  <a:pt x="76980" y="66024"/>
                </a:lnTo>
                <a:lnTo>
                  <a:pt x="74180" y="64019"/>
                </a:lnTo>
                <a:lnTo>
                  <a:pt x="72313" y="61729"/>
                </a:lnTo>
                <a:lnTo>
                  <a:pt x="71069" y="59250"/>
                </a:lnTo>
                <a:lnTo>
                  <a:pt x="70240" y="56645"/>
                </a:lnTo>
                <a:lnTo>
                  <a:pt x="68734" y="53956"/>
                </a:lnTo>
                <a:lnTo>
                  <a:pt x="66778" y="51210"/>
                </a:lnTo>
                <a:lnTo>
                  <a:pt x="64521" y="48428"/>
                </a:lnTo>
                <a:lnTo>
                  <a:pt x="63017" y="45620"/>
                </a:lnTo>
                <a:lnTo>
                  <a:pt x="62014" y="42796"/>
                </a:lnTo>
                <a:lnTo>
                  <a:pt x="61345" y="39960"/>
                </a:lnTo>
                <a:lnTo>
                  <a:pt x="60899" y="37118"/>
                </a:lnTo>
                <a:lnTo>
                  <a:pt x="60602" y="34270"/>
                </a:lnTo>
                <a:lnTo>
                  <a:pt x="60404" y="31419"/>
                </a:lnTo>
                <a:lnTo>
                  <a:pt x="60272" y="28566"/>
                </a:lnTo>
                <a:lnTo>
                  <a:pt x="60125" y="22856"/>
                </a:lnTo>
                <a:lnTo>
                  <a:pt x="60018" y="5714"/>
                </a:lnTo>
                <a:lnTo>
                  <a:pt x="60967" y="3809"/>
                </a:lnTo>
                <a:lnTo>
                  <a:pt x="62552" y="2539"/>
                </a:lnTo>
                <a:lnTo>
                  <a:pt x="67390" y="501"/>
                </a:lnTo>
                <a:lnTo>
                  <a:pt x="70591" y="222"/>
                </a:lnTo>
                <a:lnTo>
                  <a:pt x="75189" y="98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6"/>
          <p:cNvSpPr/>
          <p:nvPr/>
        </p:nvSpPr>
        <p:spPr>
          <a:xfrm>
            <a:off x="3680459" y="4612004"/>
            <a:ext cx="385764" cy="300039"/>
          </a:xfrm>
          <a:custGeom>
            <a:avLst/>
            <a:gdLst/>
            <a:ahLst/>
            <a:cxnLst/>
            <a:rect l="0" t="0" r="0" b="0"/>
            <a:pathLst>
              <a:path w="385764" h="300039">
                <a:moveTo>
                  <a:pt x="0" y="0"/>
                </a:moveTo>
                <a:lnTo>
                  <a:pt x="11932" y="11932"/>
                </a:lnTo>
                <a:lnTo>
                  <a:pt x="13670" y="14623"/>
                </a:lnTo>
                <a:lnTo>
                  <a:pt x="17068" y="22959"/>
                </a:lnTo>
                <a:lnTo>
                  <a:pt x="21239" y="28620"/>
                </a:lnTo>
                <a:lnTo>
                  <a:pt x="28807" y="34310"/>
                </a:lnTo>
                <a:lnTo>
                  <a:pt x="37569" y="40014"/>
                </a:lnTo>
                <a:lnTo>
                  <a:pt x="44637" y="45725"/>
                </a:lnTo>
                <a:lnTo>
                  <a:pt x="50954" y="53977"/>
                </a:lnTo>
                <a:lnTo>
                  <a:pt x="53972" y="58845"/>
                </a:lnTo>
                <a:lnTo>
                  <a:pt x="62405" y="66794"/>
                </a:lnTo>
                <a:lnTo>
                  <a:pt x="67321" y="70247"/>
                </a:lnTo>
                <a:lnTo>
                  <a:pt x="75323" y="79164"/>
                </a:lnTo>
                <a:lnTo>
                  <a:pt x="78790" y="84209"/>
                </a:lnTo>
                <a:lnTo>
                  <a:pt x="87724" y="92354"/>
                </a:lnTo>
                <a:lnTo>
                  <a:pt x="98044" y="99149"/>
                </a:lnTo>
                <a:lnTo>
                  <a:pt x="108980" y="105344"/>
                </a:lnTo>
                <a:lnTo>
                  <a:pt x="120191" y="113813"/>
                </a:lnTo>
                <a:lnTo>
                  <a:pt x="125847" y="118738"/>
                </a:lnTo>
                <a:lnTo>
                  <a:pt x="131523" y="123926"/>
                </a:lnTo>
                <a:lnTo>
                  <a:pt x="142910" y="134772"/>
                </a:lnTo>
                <a:lnTo>
                  <a:pt x="154321" y="143401"/>
                </a:lnTo>
                <a:lnTo>
                  <a:pt x="165742" y="151364"/>
                </a:lnTo>
                <a:lnTo>
                  <a:pt x="171455" y="156155"/>
                </a:lnTo>
                <a:lnTo>
                  <a:pt x="177169" y="161253"/>
                </a:lnTo>
                <a:lnTo>
                  <a:pt x="183835" y="165605"/>
                </a:lnTo>
                <a:lnTo>
                  <a:pt x="191137" y="169459"/>
                </a:lnTo>
                <a:lnTo>
                  <a:pt x="198862" y="172980"/>
                </a:lnTo>
                <a:lnTo>
                  <a:pt x="206870" y="177233"/>
                </a:lnTo>
                <a:lnTo>
                  <a:pt x="215066" y="181973"/>
                </a:lnTo>
                <a:lnTo>
                  <a:pt x="223387" y="187038"/>
                </a:lnTo>
                <a:lnTo>
                  <a:pt x="230840" y="192320"/>
                </a:lnTo>
                <a:lnTo>
                  <a:pt x="237714" y="197746"/>
                </a:lnTo>
                <a:lnTo>
                  <a:pt x="244201" y="203268"/>
                </a:lnTo>
                <a:lnTo>
                  <a:pt x="251383" y="208855"/>
                </a:lnTo>
                <a:lnTo>
                  <a:pt x="259029" y="214484"/>
                </a:lnTo>
                <a:lnTo>
                  <a:pt x="266984" y="220142"/>
                </a:lnTo>
                <a:lnTo>
                  <a:pt x="274192" y="224867"/>
                </a:lnTo>
                <a:lnTo>
                  <a:pt x="280902" y="228969"/>
                </a:lnTo>
                <a:lnTo>
                  <a:pt x="287281" y="232656"/>
                </a:lnTo>
                <a:lnTo>
                  <a:pt x="293438" y="237019"/>
                </a:lnTo>
                <a:lnTo>
                  <a:pt x="299448" y="241833"/>
                </a:lnTo>
                <a:lnTo>
                  <a:pt x="305360" y="246948"/>
                </a:lnTo>
                <a:lnTo>
                  <a:pt x="317008" y="255170"/>
                </a:lnTo>
                <a:lnTo>
                  <a:pt x="328535" y="262951"/>
                </a:lnTo>
                <a:lnTo>
                  <a:pt x="334276" y="267694"/>
                </a:lnTo>
                <a:lnTo>
                  <a:pt x="344782" y="276138"/>
                </a:lnTo>
                <a:lnTo>
                  <a:pt x="356052" y="281844"/>
                </a:lnTo>
                <a:lnTo>
                  <a:pt x="365424" y="289144"/>
                </a:lnTo>
                <a:lnTo>
                  <a:pt x="375453" y="298415"/>
                </a:lnTo>
                <a:lnTo>
                  <a:pt x="376985" y="298956"/>
                </a:lnTo>
                <a:lnTo>
                  <a:pt x="385763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7"/>
          <p:cNvSpPr/>
          <p:nvPr/>
        </p:nvSpPr>
        <p:spPr>
          <a:xfrm>
            <a:off x="4400550" y="5383529"/>
            <a:ext cx="51435" cy="565787"/>
          </a:xfrm>
          <a:custGeom>
            <a:avLst/>
            <a:gdLst/>
            <a:ahLst/>
            <a:cxnLst/>
            <a:rect l="0" t="0" r="0" b="0"/>
            <a:pathLst>
              <a:path w="51435" h="565787">
                <a:moveTo>
                  <a:pt x="51434" y="0"/>
                </a:moveTo>
                <a:lnTo>
                  <a:pt x="43215" y="0"/>
                </a:lnTo>
                <a:lnTo>
                  <a:pt x="42871" y="12771"/>
                </a:lnTo>
                <a:lnTo>
                  <a:pt x="41916" y="15182"/>
                </a:lnTo>
                <a:lnTo>
                  <a:pt x="40326" y="17742"/>
                </a:lnTo>
                <a:lnTo>
                  <a:pt x="38314" y="20401"/>
                </a:lnTo>
                <a:lnTo>
                  <a:pt x="36972" y="24078"/>
                </a:lnTo>
                <a:lnTo>
                  <a:pt x="35482" y="33244"/>
                </a:lnTo>
                <a:lnTo>
                  <a:pt x="34132" y="38355"/>
                </a:lnTo>
                <a:lnTo>
                  <a:pt x="32280" y="43668"/>
                </a:lnTo>
                <a:lnTo>
                  <a:pt x="30092" y="49115"/>
                </a:lnTo>
                <a:lnTo>
                  <a:pt x="28633" y="55604"/>
                </a:lnTo>
                <a:lnTo>
                  <a:pt x="27661" y="62787"/>
                </a:lnTo>
                <a:lnTo>
                  <a:pt x="26581" y="77436"/>
                </a:lnTo>
                <a:lnTo>
                  <a:pt x="26101" y="90296"/>
                </a:lnTo>
                <a:lnTo>
                  <a:pt x="25793" y="121871"/>
                </a:lnTo>
                <a:lnTo>
                  <a:pt x="25718" y="234724"/>
                </a:lnTo>
                <a:lnTo>
                  <a:pt x="24765" y="245065"/>
                </a:lnTo>
                <a:lnTo>
                  <a:pt x="23177" y="254817"/>
                </a:lnTo>
                <a:lnTo>
                  <a:pt x="21166" y="264175"/>
                </a:lnTo>
                <a:lnTo>
                  <a:pt x="19826" y="274225"/>
                </a:lnTo>
                <a:lnTo>
                  <a:pt x="18932" y="284734"/>
                </a:lnTo>
                <a:lnTo>
                  <a:pt x="18336" y="295551"/>
                </a:lnTo>
                <a:lnTo>
                  <a:pt x="17674" y="315189"/>
                </a:lnTo>
                <a:lnTo>
                  <a:pt x="17302" y="344850"/>
                </a:lnTo>
                <a:lnTo>
                  <a:pt x="17147" y="444464"/>
                </a:lnTo>
                <a:lnTo>
                  <a:pt x="16194" y="453472"/>
                </a:lnTo>
                <a:lnTo>
                  <a:pt x="14606" y="462335"/>
                </a:lnTo>
                <a:lnTo>
                  <a:pt x="12594" y="471102"/>
                </a:lnTo>
                <a:lnTo>
                  <a:pt x="11253" y="478850"/>
                </a:lnTo>
                <a:lnTo>
                  <a:pt x="9764" y="492540"/>
                </a:lnTo>
                <a:lnTo>
                  <a:pt x="9102" y="504974"/>
                </a:lnTo>
                <a:lnTo>
                  <a:pt x="8807" y="516851"/>
                </a:lnTo>
                <a:lnTo>
                  <a:pt x="8676" y="528479"/>
                </a:lnTo>
                <a:lnTo>
                  <a:pt x="7689" y="533295"/>
                </a:lnTo>
                <a:lnTo>
                  <a:pt x="6079" y="537458"/>
                </a:lnTo>
                <a:lnTo>
                  <a:pt x="1200" y="546431"/>
                </a:lnTo>
                <a:lnTo>
                  <a:pt x="533" y="550199"/>
                </a:lnTo>
                <a:lnTo>
                  <a:pt x="0" y="5657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8"/>
          <p:cNvSpPr/>
          <p:nvPr/>
        </p:nvSpPr>
        <p:spPr>
          <a:xfrm>
            <a:off x="6380797" y="4020502"/>
            <a:ext cx="462916" cy="1791653"/>
          </a:xfrm>
          <a:custGeom>
            <a:avLst/>
            <a:gdLst/>
            <a:ahLst/>
            <a:cxnLst/>
            <a:rect l="0" t="0" r="0" b="0"/>
            <a:pathLst>
              <a:path w="462916" h="1791653">
                <a:moveTo>
                  <a:pt x="0" y="1791652"/>
                </a:moveTo>
                <a:lnTo>
                  <a:pt x="7381" y="1791652"/>
                </a:lnTo>
                <a:lnTo>
                  <a:pt x="7778" y="1790700"/>
                </a:lnTo>
                <a:lnTo>
                  <a:pt x="8219" y="1787102"/>
                </a:lnTo>
                <a:lnTo>
                  <a:pt x="9290" y="1784809"/>
                </a:lnTo>
                <a:lnTo>
                  <a:pt x="14394" y="1777030"/>
                </a:lnTo>
                <a:lnTo>
                  <a:pt x="15923" y="1771502"/>
                </a:lnTo>
                <a:lnTo>
                  <a:pt x="17856" y="1759239"/>
                </a:lnTo>
                <a:lnTo>
                  <a:pt x="23882" y="1741999"/>
                </a:lnTo>
                <a:lnTo>
                  <a:pt x="28097" y="1713904"/>
                </a:lnTo>
                <a:lnTo>
                  <a:pt x="31537" y="1702805"/>
                </a:lnTo>
                <a:lnTo>
                  <a:pt x="38734" y="1652789"/>
                </a:lnTo>
                <a:lnTo>
                  <a:pt x="48512" y="1602164"/>
                </a:lnTo>
                <a:lnTo>
                  <a:pt x="51522" y="1578027"/>
                </a:lnTo>
                <a:lnTo>
                  <a:pt x="58049" y="1549783"/>
                </a:lnTo>
                <a:lnTo>
                  <a:pt x="61967" y="1525361"/>
                </a:lnTo>
                <a:lnTo>
                  <a:pt x="66621" y="1500026"/>
                </a:lnTo>
                <a:lnTo>
                  <a:pt x="70539" y="1474423"/>
                </a:lnTo>
                <a:lnTo>
                  <a:pt x="75193" y="1448738"/>
                </a:lnTo>
                <a:lnTo>
                  <a:pt x="79521" y="1404102"/>
                </a:lnTo>
                <a:lnTo>
                  <a:pt x="83887" y="1379643"/>
                </a:lnTo>
                <a:lnTo>
                  <a:pt x="87720" y="1354298"/>
                </a:lnTo>
                <a:lnTo>
                  <a:pt x="100505" y="1303007"/>
                </a:lnTo>
                <a:lnTo>
                  <a:pt x="104709" y="1277299"/>
                </a:lnTo>
                <a:lnTo>
                  <a:pt x="108450" y="1259203"/>
                </a:lnTo>
                <a:lnTo>
                  <a:pt x="115599" y="1209914"/>
                </a:lnTo>
                <a:lnTo>
                  <a:pt x="119627" y="1157392"/>
                </a:lnTo>
                <a:lnTo>
                  <a:pt x="126749" y="1111899"/>
                </a:lnTo>
                <a:lnTo>
                  <a:pt x="130583" y="1081927"/>
                </a:lnTo>
                <a:lnTo>
                  <a:pt x="143368" y="1026317"/>
                </a:lnTo>
                <a:lnTo>
                  <a:pt x="145634" y="1006686"/>
                </a:lnTo>
                <a:lnTo>
                  <a:pt x="159310" y="953676"/>
                </a:lnTo>
                <a:lnTo>
                  <a:pt x="169454" y="891665"/>
                </a:lnTo>
                <a:lnTo>
                  <a:pt x="173399" y="865860"/>
                </a:lnTo>
                <a:lnTo>
                  <a:pt x="186226" y="814391"/>
                </a:lnTo>
                <a:lnTo>
                  <a:pt x="190433" y="788671"/>
                </a:lnTo>
                <a:lnTo>
                  <a:pt x="203361" y="744020"/>
                </a:lnTo>
                <a:lnTo>
                  <a:pt x="207576" y="719560"/>
                </a:lnTo>
                <a:lnTo>
                  <a:pt x="212316" y="694216"/>
                </a:lnTo>
                <a:lnTo>
                  <a:pt x="216261" y="668609"/>
                </a:lnTo>
                <a:lnTo>
                  <a:pt x="228856" y="626739"/>
                </a:lnTo>
                <a:lnTo>
                  <a:pt x="242921" y="590310"/>
                </a:lnTo>
                <a:lnTo>
                  <a:pt x="255114" y="540156"/>
                </a:lnTo>
                <a:lnTo>
                  <a:pt x="268710" y="504472"/>
                </a:lnTo>
                <a:lnTo>
                  <a:pt x="280835" y="454424"/>
                </a:lnTo>
                <a:lnTo>
                  <a:pt x="297250" y="411562"/>
                </a:lnTo>
                <a:lnTo>
                  <a:pt x="304821" y="392348"/>
                </a:lnTo>
                <a:lnTo>
                  <a:pt x="310402" y="368790"/>
                </a:lnTo>
                <a:lnTo>
                  <a:pt x="323134" y="340065"/>
                </a:lnTo>
                <a:lnTo>
                  <a:pt x="328718" y="328623"/>
                </a:lnTo>
                <a:lnTo>
                  <a:pt x="331835" y="314647"/>
                </a:lnTo>
                <a:lnTo>
                  <a:pt x="334172" y="299863"/>
                </a:lnTo>
                <a:lnTo>
                  <a:pt x="338386" y="286943"/>
                </a:lnTo>
                <a:lnTo>
                  <a:pt x="343434" y="277390"/>
                </a:lnTo>
                <a:lnTo>
                  <a:pt x="357258" y="253593"/>
                </a:lnTo>
                <a:lnTo>
                  <a:pt x="362934" y="242566"/>
                </a:lnTo>
                <a:lnTo>
                  <a:pt x="366091" y="231314"/>
                </a:lnTo>
                <a:lnTo>
                  <a:pt x="366934" y="225648"/>
                </a:lnTo>
                <a:lnTo>
                  <a:pt x="370409" y="216811"/>
                </a:lnTo>
                <a:lnTo>
                  <a:pt x="372669" y="213120"/>
                </a:lnTo>
                <a:lnTo>
                  <a:pt x="375181" y="203940"/>
                </a:lnTo>
                <a:lnTo>
                  <a:pt x="375851" y="198825"/>
                </a:lnTo>
                <a:lnTo>
                  <a:pt x="378202" y="193510"/>
                </a:lnTo>
                <a:lnTo>
                  <a:pt x="390584" y="173832"/>
                </a:lnTo>
                <a:lnTo>
                  <a:pt x="398145" y="155939"/>
                </a:lnTo>
                <a:lnTo>
                  <a:pt x="407858" y="140905"/>
                </a:lnTo>
                <a:lnTo>
                  <a:pt x="411359" y="131708"/>
                </a:lnTo>
                <a:lnTo>
                  <a:pt x="415554" y="125847"/>
                </a:lnTo>
                <a:lnTo>
                  <a:pt x="417053" y="121998"/>
                </a:lnTo>
                <a:lnTo>
                  <a:pt x="420116" y="108432"/>
                </a:lnTo>
                <a:lnTo>
                  <a:pt x="425681" y="97956"/>
                </a:lnTo>
                <a:lnTo>
                  <a:pt x="427316" y="91796"/>
                </a:lnTo>
                <a:lnTo>
                  <a:pt x="428237" y="82973"/>
                </a:lnTo>
                <a:lnTo>
                  <a:pt x="429319" y="80081"/>
                </a:lnTo>
                <a:lnTo>
                  <a:pt x="434440" y="71459"/>
                </a:lnTo>
                <a:lnTo>
                  <a:pt x="437333" y="62871"/>
                </a:lnTo>
                <a:lnTo>
                  <a:pt x="442846" y="54295"/>
                </a:lnTo>
                <a:lnTo>
                  <a:pt x="445385" y="44556"/>
                </a:lnTo>
                <a:lnTo>
                  <a:pt x="445736" y="31080"/>
                </a:lnTo>
                <a:lnTo>
                  <a:pt x="446700" y="29292"/>
                </a:lnTo>
                <a:lnTo>
                  <a:pt x="448295" y="28101"/>
                </a:lnTo>
                <a:lnTo>
                  <a:pt x="450311" y="27306"/>
                </a:lnTo>
                <a:lnTo>
                  <a:pt x="451654" y="25824"/>
                </a:lnTo>
                <a:lnTo>
                  <a:pt x="452551" y="23884"/>
                </a:lnTo>
                <a:lnTo>
                  <a:pt x="453988" y="18476"/>
                </a:lnTo>
                <a:lnTo>
                  <a:pt x="454333" y="8960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9"/>
          <p:cNvSpPr/>
          <p:nvPr/>
        </p:nvSpPr>
        <p:spPr>
          <a:xfrm>
            <a:off x="5129212" y="3368992"/>
            <a:ext cx="1731646" cy="651511"/>
          </a:xfrm>
          <a:custGeom>
            <a:avLst/>
            <a:gdLst/>
            <a:ahLst/>
            <a:cxnLst/>
            <a:rect l="0" t="0" r="0" b="0"/>
            <a:pathLst>
              <a:path w="1731646" h="651511">
                <a:moveTo>
                  <a:pt x="0" y="0"/>
                </a:moveTo>
                <a:lnTo>
                  <a:pt x="31793" y="0"/>
                </a:lnTo>
                <a:lnTo>
                  <a:pt x="33578" y="953"/>
                </a:lnTo>
                <a:lnTo>
                  <a:pt x="38101" y="4551"/>
                </a:lnTo>
                <a:lnTo>
                  <a:pt x="41593" y="5891"/>
                </a:lnTo>
                <a:lnTo>
                  <a:pt x="58346" y="8043"/>
                </a:lnTo>
                <a:lnTo>
                  <a:pt x="61757" y="8220"/>
                </a:lnTo>
                <a:lnTo>
                  <a:pt x="96265" y="19142"/>
                </a:lnTo>
                <a:lnTo>
                  <a:pt x="105649" y="23747"/>
                </a:lnTo>
                <a:lnTo>
                  <a:pt x="116287" y="30743"/>
                </a:lnTo>
                <a:lnTo>
                  <a:pt x="141070" y="39870"/>
                </a:lnTo>
                <a:lnTo>
                  <a:pt x="156522" y="42928"/>
                </a:lnTo>
                <a:lnTo>
                  <a:pt x="178379" y="52013"/>
                </a:lnTo>
                <a:lnTo>
                  <a:pt x="226139" y="66540"/>
                </a:lnTo>
                <a:lnTo>
                  <a:pt x="243005" y="73585"/>
                </a:lnTo>
                <a:lnTo>
                  <a:pt x="265771" y="78988"/>
                </a:lnTo>
                <a:lnTo>
                  <a:pt x="293373" y="91682"/>
                </a:lnTo>
                <a:lnTo>
                  <a:pt x="301203" y="97263"/>
                </a:lnTo>
                <a:lnTo>
                  <a:pt x="312938" y="100378"/>
                </a:lnTo>
                <a:lnTo>
                  <a:pt x="325774" y="102715"/>
                </a:lnTo>
                <a:lnTo>
                  <a:pt x="360850" y="116442"/>
                </a:lnTo>
                <a:lnTo>
                  <a:pt x="385357" y="121849"/>
                </a:lnTo>
                <a:lnTo>
                  <a:pt x="397012" y="125593"/>
                </a:lnTo>
                <a:lnTo>
                  <a:pt x="420017" y="130536"/>
                </a:lnTo>
                <a:lnTo>
                  <a:pt x="431467" y="134216"/>
                </a:lnTo>
                <a:lnTo>
                  <a:pt x="464607" y="141323"/>
                </a:lnTo>
                <a:lnTo>
                  <a:pt x="496675" y="151937"/>
                </a:lnTo>
                <a:lnTo>
                  <a:pt x="508399" y="154205"/>
                </a:lnTo>
                <a:lnTo>
                  <a:pt x="558897" y="174415"/>
                </a:lnTo>
                <a:lnTo>
                  <a:pt x="602697" y="193364"/>
                </a:lnTo>
                <a:lnTo>
                  <a:pt x="625746" y="198956"/>
                </a:lnTo>
                <a:lnTo>
                  <a:pt x="677402" y="220097"/>
                </a:lnTo>
                <a:lnTo>
                  <a:pt x="726718" y="240034"/>
                </a:lnTo>
                <a:lnTo>
                  <a:pt x="768553" y="260033"/>
                </a:lnTo>
                <a:lnTo>
                  <a:pt x="797396" y="270510"/>
                </a:lnTo>
                <a:lnTo>
                  <a:pt x="822426" y="276107"/>
                </a:lnTo>
                <a:lnTo>
                  <a:pt x="862934" y="294427"/>
                </a:lnTo>
                <a:lnTo>
                  <a:pt x="891711" y="304821"/>
                </a:lnTo>
                <a:lnTo>
                  <a:pt x="916727" y="310402"/>
                </a:lnTo>
                <a:lnTo>
                  <a:pt x="957232" y="328717"/>
                </a:lnTo>
                <a:lnTo>
                  <a:pt x="980117" y="339111"/>
                </a:lnTo>
                <a:lnTo>
                  <a:pt x="1020303" y="349411"/>
                </a:lnTo>
                <a:lnTo>
                  <a:pt x="1033223" y="354684"/>
                </a:lnTo>
                <a:lnTo>
                  <a:pt x="1057039" y="371721"/>
                </a:lnTo>
                <a:lnTo>
                  <a:pt x="1091545" y="391248"/>
                </a:lnTo>
                <a:lnTo>
                  <a:pt x="1120137" y="405735"/>
                </a:lnTo>
                <a:lnTo>
                  <a:pt x="1131569" y="408927"/>
                </a:lnTo>
                <a:lnTo>
                  <a:pt x="1142999" y="411298"/>
                </a:lnTo>
                <a:lnTo>
                  <a:pt x="1188720" y="431587"/>
                </a:lnTo>
                <a:lnTo>
                  <a:pt x="1360170" y="517208"/>
                </a:lnTo>
                <a:lnTo>
                  <a:pt x="1377139" y="527685"/>
                </a:lnTo>
                <a:lnTo>
                  <a:pt x="1424869" y="542012"/>
                </a:lnTo>
                <a:lnTo>
                  <a:pt x="1454946" y="554844"/>
                </a:lnTo>
                <a:lnTo>
                  <a:pt x="1462935" y="557112"/>
                </a:lnTo>
                <a:lnTo>
                  <a:pt x="1477190" y="563745"/>
                </a:lnTo>
                <a:lnTo>
                  <a:pt x="1484569" y="569006"/>
                </a:lnTo>
                <a:lnTo>
                  <a:pt x="1488823" y="570790"/>
                </a:lnTo>
                <a:lnTo>
                  <a:pt x="1530568" y="582995"/>
                </a:lnTo>
                <a:lnTo>
                  <a:pt x="1539881" y="589511"/>
                </a:lnTo>
                <a:lnTo>
                  <a:pt x="1545769" y="594745"/>
                </a:lnTo>
                <a:lnTo>
                  <a:pt x="1549626" y="596522"/>
                </a:lnTo>
                <a:lnTo>
                  <a:pt x="1563201" y="599975"/>
                </a:lnTo>
                <a:lnTo>
                  <a:pt x="1573680" y="605654"/>
                </a:lnTo>
                <a:lnTo>
                  <a:pt x="1604692" y="615912"/>
                </a:lnTo>
                <a:lnTo>
                  <a:pt x="1618676" y="616833"/>
                </a:lnTo>
                <a:lnTo>
                  <a:pt x="1622043" y="617914"/>
                </a:lnTo>
                <a:lnTo>
                  <a:pt x="1624287" y="619588"/>
                </a:lnTo>
                <a:lnTo>
                  <a:pt x="1625783" y="621656"/>
                </a:lnTo>
                <a:lnTo>
                  <a:pt x="1628685" y="623035"/>
                </a:lnTo>
                <a:lnTo>
                  <a:pt x="1640919" y="624976"/>
                </a:lnTo>
                <a:lnTo>
                  <a:pt x="1647825" y="625430"/>
                </a:lnTo>
                <a:lnTo>
                  <a:pt x="1651000" y="626503"/>
                </a:lnTo>
                <a:lnTo>
                  <a:pt x="1660020" y="631612"/>
                </a:lnTo>
                <a:lnTo>
                  <a:pt x="1665839" y="633142"/>
                </a:lnTo>
                <a:lnTo>
                  <a:pt x="1678509" y="634258"/>
                </a:lnTo>
                <a:lnTo>
                  <a:pt x="1681994" y="636858"/>
                </a:lnTo>
                <a:lnTo>
                  <a:pt x="1684257" y="638884"/>
                </a:lnTo>
                <a:lnTo>
                  <a:pt x="1686718" y="640235"/>
                </a:lnTo>
                <a:lnTo>
                  <a:pt x="1691993" y="641737"/>
                </a:lnTo>
                <a:lnTo>
                  <a:pt x="1704265" y="642832"/>
                </a:lnTo>
                <a:lnTo>
                  <a:pt x="1707729" y="645431"/>
                </a:lnTo>
                <a:lnTo>
                  <a:pt x="1713163" y="650309"/>
                </a:lnTo>
                <a:lnTo>
                  <a:pt x="1716446" y="650976"/>
                </a:lnTo>
                <a:lnTo>
                  <a:pt x="1731645" y="6515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0"/>
          <p:cNvSpPr/>
          <p:nvPr/>
        </p:nvSpPr>
        <p:spPr>
          <a:xfrm>
            <a:off x="6355079" y="4869179"/>
            <a:ext cx="462916" cy="8574"/>
          </a:xfrm>
          <a:custGeom>
            <a:avLst/>
            <a:gdLst/>
            <a:ahLst/>
            <a:cxnLst/>
            <a:rect l="0" t="0" r="0" b="0"/>
            <a:pathLst>
              <a:path w="462916" h="8574">
                <a:moveTo>
                  <a:pt x="0" y="0"/>
                </a:moveTo>
                <a:lnTo>
                  <a:pt x="295913" y="0"/>
                </a:lnTo>
                <a:lnTo>
                  <a:pt x="304908" y="953"/>
                </a:lnTo>
                <a:lnTo>
                  <a:pt x="312810" y="2541"/>
                </a:lnTo>
                <a:lnTo>
                  <a:pt x="319983" y="4552"/>
                </a:lnTo>
                <a:lnTo>
                  <a:pt x="327622" y="5892"/>
                </a:lnTo>
                <a:lnTo>
                  <a:pt x="335573" y="6786"/>
                </a:lnTo>
                <a:lnTo>
                  <a:pt x="343729" y="7382"/>
                </a:lnTo>
                <a:lnTo>
                  <a:pt x="352026" y="7779"/>
                </a:lnTo>
                <a:lnTo>
                  <a:pt x="368864" y="8220"/>
                </a:lnTo>
                <a:lnTo>
                  <a:pt x="414018" y="8553"/>
                </a:lnTo>
                <a:lnTo>
                  <a:pt x="46291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1"/>
          <p:cNvSpPr/>
          <p:nvPr/>
        </p:nvSpPr>
        <p:spPr>
          <a:xfrm>
            <a:off x="6389486" y="4689157"/>
            <a:ext cx="488517" cy="68581"/>
          </a:xfrm>
          <a:custGeom>
            <a:avLst/>
            <a:gdLst/>
            <a:ahLst/>
            <a:cxnLst/>
            <a:rect l="0" t="0" r="0" b="0"/>
            <a:pathLst>
              <a:path w="488517" h="68581">
                <a:moveTo>
                  <a:pt x="25601" y="0"/>
                </a:moveTo>
                <a:lnTo>
                  <a:pt x="277" y="0"/>
                </a:lnTo>
                <a:lnTo>
                  <a:pt x="146" y="953"/>
                </a:lnTo>
                <a:lnTo>
                  <a:pt x="58" y="2540"/>
                </a:lnTo>
                <a:lnTo>
                  <a:pt x="0" y="4551"/>
                </a:lnTo>
                <a:lnTo>
                  <a:pt x="914" y="5892"/>
                </a:lnTo>
                <a:lnTo>
                  <a:pt x="2476" y="6785"/>
                </a:lnTo>
                <a:lnTo>
                  <a:pt x="7703" y="8731"/>
                </a:lnTo>
                <a:lnTo>
                  <a:pt x="11764" y="10583"/>
                </a:lnTo>
                <a:lnTo>
                  <a:pt x="16377" y="12770"/>
                </a:lnTo>
                <a:lnTo>
                  <a:pt x="20404" y="14229"/>
                </a:lnTo>
                <a:lnTo>
                  <a:pt x="27419" y="15849"/>
                </a:lnTo>
                <a:lnTo>
                  <a:pt x="41274" y="16761"/>
                </a:lnTo>
                <a:lnTo>
                  <a:pt x="46527" y="17842"/>
                </a:lnTo>
                <a:lnTo>
                  <a:pt x="51934" y="19515"/>
                </a:lnTo>
                <a:lnTo>
                  <a:pt x="57444" y="21582"/>
                </a:lnTo>
                <a:lnTo>
                  <a:pt x="63022" y="22961"/>
                </a:lnTo>
                <a:lnTo>
                  <a:pt x="74300" y="24492"/>
                </a:lnTo>
                <a:lnTo>
                  <a:pt x="88203" y="25173"/>
                </a:lnTo>
                <a:lnTo>
                  <a:pt x="112095" y="25556"/>
                </a:lnTo>
                <a:lnTo>
                  <a:pt x="248414" y="25717"/>
                </a:lnTo>
                <a:lnTo>
                  <a:pt x="256058" y="26670"/>
                </a:lnTo>
                <a:lnTo>
                  <a:pt x="263059" y="28257"/>
                </a:lnTo>
                <a:lnTo>
                  <a:pt x="269632" y="30269"/>
                </a:lnTo>
                <a:lnTo>
                  <a:pt x="277823" y="31609"/>
                </a:lnTo>
                <a:lnTo>
                  <a:pt x="287094" y="32503"/>
                </a:lnTo>
                <a:lnTo>
                  <a:pt x="297084" y="33099"/>
                </a:lnTo>
                <a:lnTo>
                  <a:pt x="305651" y="34448"/>
                </a:lnTo>
                <a:lnTo>
                  <a:pt x="313266" y="36301"/>
                </a:lnTo>
                <a:lnTo>
                  <a:pt x="320247" y="38488"/>
                </a:lnTo>
                <a:lnTo>
                  <a:pt x="327759" y="39946"/>
                </a:lnTo>
                <a:lnTo>
                  <a:pt x="335625" y="40918"/>
                </a:lnTo>
                <a:lnTo>
                  <a:pt x="343727" y="41567"/>
                </a:lnTo>
                <a:lnTo>
                  <a:pt x="351984" y="41999"/>
                </a:lnTo>
                <a:lnTo>
                  <a:pt x="368780" y="42478"/>
                </a:lnTo>
                <a:lnTo>
                  <a:pt x="376308" y="43559"/>
                </a:lnTo>
                <a:lnTo>
                  <a:pt x="383230" y="45232"/>
                </a:lnTo>
                <a:lnTo>
                  <a:pt x="412580" y="54761"/>
                </a:lnTo>
                <a:lnTo>
                  <a:pt x="419794" y="56510"/>
                </a:lnTo>
                <a:lnTo>
                  <a:pt x="432891" y="58453"/>
                </a:lnTo>
                <a:lnTo>
                  <a:pt x="438098" y="59924"/>
                </a:lnTo>
                <a:lnTo>
                  <a:pt x="442521" y="61857"/>
                </a:lnTo>
                <a:lnTo>
                  <a:pt x="446423" y="64098"/>
                </a:lnTo>
                <a:lnTo>
                  <a:pt x="449977" y="65592"/>
                </a:lnTo>
                <a:lnTo>
                  <a:pt x="456465" y="67252"/>
                </a:lnTo>
                <a:lnTo>
                  <a:pt x="471290" y="68405"/>
                </a:lnTo>
                <a:lnTo>
                  <a:pt x="481724" y="68565"/>
                </a:lnTo>
                <a:lnTo>
                  <a:pt x="488516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2"/>
          <p:cNvSpPr/>
          <p:nvPr/>
        </p:nvSpPr>
        <p:spPr>
          <a:xfrm>
            <a:off x="5960745" y="3609022"/>
            <a:ext cx="85726" cy="317183"/>
          </a:xfrm>
          <a:custGeom>
            <a:avLst/>
            <a:gdLst/>
            <a:ahLst/>
            <a:cxnLst/>
            <a:rect l="0" t="0" r="0" b="0"/>
            <a:pathLst>
              <a:path w="85726" h="317183">
                <a:moveTo>
                  <a:pt x="85725" y="0"/>
                </a:moveTo>
                <a:lnTo>
                  <a:pt x="77183" y="0"/>
                </a:lnTo>
                <a:lnTo>
                  <a:pt x="77153" y="41390"/>
                </a:lnTo>
                <a:lnTo>
                  <a:pt x="76200" y="47596"/>
                </a:lnTo>
                <a:lnTo>
                  <a:pt x="74612" y="54590"/>
                </a:lnTo>
                <a:lnTo>
                  <a:pt x="72601" y="62111"/>
                </a:lnTo>
                <a:lnTo>
                  <a:pt x="71260" y="69982"/>
                </a:lnTo>
                <a:lnTo>
                  <a:pt x="70367" y="78088"/>
                </a:lnTo>
                <a:lnTo>
                  <a:pt x="69771" y="86348"/>
                </a:lnTo>
                <a:lnTo>
                  <a:pt x="68421" y="93761"/>
                </a:lnTo>
                <a:lnTo>
                  <a:pt x="66569" y="100607"/>
                </a:lnTo>
                <a:lnTo>
                  <a:pt x="39970" y="180132"/>
                </a:lnTo>
                <a:lnTo>
                  <a:pt x="37124" y="187716"/>
                </a:lnTo>
                <a:lnTo>
                  <a:pt x="34274" y="194676"/>
                </a:lnTo>
                <a:lnTo>
                  <a:pt x="31422" y="201222"/>
                </a:lnTo>
                <a:lnTo>
                  <a:pt x="29520" y="208443"/>
                </a:lnTo>
                <a:lnTo>
                  <a:pt x="28253" y="216115"/>
                </a:lnTo>
                <a:lnTo>
                  <a:pt x="27408" y="224087"/>
                </a:lnTo>
                <a:lnTo>
                  <a:pt x="25892" y="231306"/>
                </a:lnTo>
                <a:lnTo>
                  <a:pt x="23929" y="238024"/>
                </a:lnTo>
                <a:lnTo>
                  <a:pt x="21667" y="244408"/>
                </a:lnTo>
                <a:lnTo>
                  <a:pt x="19207" y="250569"/>
                </a:lnTo>
                <a:lnTo>
                  <a:pt x="16614" y="256581"/>
                </a:lnTo>
                <a:lnTo>
                  <a:pt x="13934" y="262494"/>
                </a:lnTo>
                <a:lnTo>
                  <a:pt x="12147" y="267389"/>
                </a:lnTo>
                <a:lnTo>
                  <a:pt x="10161" y="275367"/>
                </a:lnTo>
                <a:lnTo>
                  <a:pt x="8679" y="278828"/>
                </a:lnTo>
                <a:lnTo>
                  <a:pt x="6738" y="282088"/>
                </a:lnTo>
                <a:lnTo>
                  <a:pt x="4492" y="285213"/>
                </a:lnTo>
                <a:lnTo>
                  <a:pt x="1996" y="291227"/>
                </a:lnTo>
                <a:lnTo>
                  <a:pt x="591" y="299967"/>
                </a:lnTo>
                <a:lnTo>
                  <a:pt x="22" y="309226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3"/>
          <p:cNvSpPr/>
          <p:nvPr/>
        </p:nvSpPr>
        <p:spPr>
          <a:xfrm>
            <a:off x="6115050" y="3566160"/>
            <a:ext cx="137160" cy="377191"/>
          </a:xfrm>
          <a:custGeom>
            <a:avLst/>
            <a:gdLst/>
            <a:ahLst/>
            <a:cxnLst/>
            <a:rect l="0" t="0" r="0" b="0"/>
            <a:pathLst>
              <a:path w="137160" h="377191">
                <a:moveTo>
                  <a:pt x="137159" y="0"/>
                </a:moveTo>
                <a:lnTo>
                  <a:pt x="137159" y="11932"/>
                </a:lnTo>
                <a:lnTo>
                  <a:pt x="134620" y="19908"/>
                </a:lnTo>
                <a:lnTo>
                  <a:pt x="131268" y="29803"/>
                </a:lnTo>
                <a:lnTo>
                  <a:pt x="129778" y="40550"/>
                </a:lnTo>
                <a:lnTo>
                  <a:pt x="128429" y="47036"/>
                </a:lnTo>
                <a:lnTo>
                  <a:pt x="126577" y="54217"/>
                </a:lnTo>
                <a:lnTo>
                  <a:pt x="124389" y="61862"/>
                </a:lnTo>
                <a:lnTo>
                  <a:pt x="119419" y="77977"/>
                </a:lnTo>
                <a:lnTo>
                  <a:pt x="116760" y="86274"/>
                </a:lnTo>
                <a:lnTo>
                  <a:pt x="113082" y="93711"/>
                </a:lnTo>
                <a:lnTo>
                  <a:pt x="108725" y="100574"/>
                </a:lnTo>
                <a:lnTo>
                  <a:pt x="103916" y="107054"/>
                </a:lnTo>
                <a:lnTo>
                  <a:pt x="99757" y="114232"/>
                </a:lnTo>
                <a:lnTo>
                  <a:pt x="96032" y="121874"/>
                </a:lnTo>
                <a:lnTo>
                  <a:pt x="92597" y="129827"/>
                </a:lnTo>
                <a:lnTo>
                  <a:pt x="89353" y="138939"/>
                </a:lnTo>
                <a:lnTo>
                  <a:pt x="86239" y="148823"/>
                </a:lnTo>
                <a:lnTo>
                  <a:pt x="83210" y="159223"/>
                </a:lnTo>
                <a:lnTo>
                  <a:pt x="79286" y="168061"/>
                </a:lnTo>
                <a:lnTo>
                  <a:pt x="74765" y="175858"/>
                </a:lnTo>
                <a:lnTo>
                  <a:pt x="69845" y="182961"/>
                </a:lnTo>
                <a:lnTo>
                  <a:pt x="65613" y="190554"/>
                </a:lnTo>
                <a:lnTo>
                  <a:pt x="61840" y="198473"/>
                </a:lnTo>
                <a:lnTo>
                  <a:pt x="58372" y="206610"/>
                </a:lnTo>
                <a:lnTo>
                  <a:pt x="55107" y="214892"/>
                </a:lnTo>
                <a:lnTo>
                  <a:pt x="48939" y="231715"/>
                </a:lnTo>
                <a:lnTo>
                  <a:pt x="46913" y="239249"/>
                </a:lnTo>
                <a:lnTo>
                  <a:pt x="45563" y="246177"/>
                </a:lnTo>
                <a:lnTo>
                  <a:pt x="44663" y="252700"/>
                </a:lnTo>
                <a:lnTo>
                  <a:pt x="43110" y="259907"/>
                </a:lnTo>
                <a:lnTo>
                  <a:pt x="41122" y="267568"/>
                </a:lnTo>
                <a:lnTo>
                  <a:pt x="38845" y="275534"/>
                </a:lnTo>
                <a:lnTo>
                  <a:pt x="36374" y="281796"/>
                </a:lnTo>
                <a:lnTo>
                  <a:pt x="33774" y="286924"/>
                </a:lnTo>
                <a:lnTo>
                  <a:pt x="31088" y="291295"/>
                </a:lnTo>
                <a:lnTo>
                  <a:pt x="28346" y="296114"/>
                </a:lnTo>
                <a:lnTo>
                  <a:pt x="22758" y="306548"/>
                </a:lnTo>
                <a:lnTo>
                  <a:pt x="19639" y="317536"/>
                </a:lnTo>
                <a:lnTo>
                  <a:pt x="18808" y="323133"/>
                </a:lnTo>
                <a:lnTo>
                  <a:pt x="15344" y="331892"/>
                </a:lnTo>
                <a:lnTo>
                  <a:pt x="11582" y="338960"/>
                </a:lnTo>
                <a:lnTo>
                  <a:pt x="9910" y="345276"/>
                </a:lnTo>
                <a:lnTo>
                  <a:pt x="8968" y="354187"/>
                </a:lnTo>
                <a:lnTo>
                  <a:pt x="7884" y="357092"/>
                </a:lnTo>
                <a:lnTo>
                  <a:pt x="4139" y="362860"/>
                </a:lnTo>
                <a:lnTo>
                  <a:pt x="1839" y="368599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4"/>
          <p:cNvSpPr/>
          <p:nvPr/>
        </p:nvSpPr>
        <p:spPr>
          <a:xfrm>
            <a:off x="4923472" y="3429000"/>
            <a:ext cx="445771" cy="256822"/>
          </a:xfrm>
          <a:custGeom>
            <a:avLst/>
            <a:gdLst/>
            <a:ahLst/>
            <a:cxnLst/>
            <a:rect l="0" t="0" r="0" b="0"/>
            <a:pathLst>
              <a:path w="445771" h="256822">
                <a:moveTo>
                  <a:pt x="0" y="145732"/>
                </a:moveTo>
                <a:lnTo>
                  <a:pt x="0" y="150283"/>
                </a:lnTo>
                <a:lnTo>
                  <a:pt x="953" y="151624"/>
                </a:lnTo>
                <a:lnTo>
                  <a:pt x="2540" y="152517"/>
                </a:lnTo>
                <a:lnTo>
                  <a:pt x="7381" y="153952"/>
                </a:lnTo>
                <a:lnTo>
                  <a:pt x="12770" y="154200"/>
                </a:lnTo>
                <a:lnTo>
                  <a:pt x="14228" y="155187"/>
                </a:lnTo>
                <a:lnTo>
                  <a:pt x="15201" y="156798"/>
                </a:lnTo>
                <a:lnTo>
                  <a:pt x="15849" y="158824"/>
                </a:lnTo>
                <a:lnTo>
                  <a:pt x="17233" y="160175"/>
                </a:lnTo>
                <a:lnTo>
                  <a:pt x="19109" y="161076"/>
                </a:lnTo>
                <a:lnTo>
                  <a:pt x="21312" y="161676"/>
                </a:lnTo>
                <a:lnTo>
                  <a:pt x="26299" y="164883"/>
                </a:lnTo>
                <a:lnTo>
                  <a:pt x="34190" y="171537"/>
                </a:lnTo>
                <a:lnTo>
                  <a:pt x="41533" y="178716"/>
                </a:lnTo>
                <a:lnTo>
                  <a:pt x="51570" y="179635"/>
                </a:lnTo>
                <a:lnTo>
                  <a:pt x="54383" y="180717"/>
                </a:lnTo>
                <a:lnTo>
                  <a:pt x="56258" y="182390"/>
                </a:lnTo>
                <a:lnTo>
                  <a:pt x="57508" y="184458"/>
                </a:lnTo>
                <a:lnTo>
                  <a:pt x="59293" y="185837"/>
                </a:lnTo>
                <a:lnTo>
                  <a:pt x="61436" y="186756"/>
                </a:lnTo>
                <a:lnTo>
                  <a:pt x="63818" y="187369"/>
                </a:lnTo>
                <a:lnTo>
                  <a:pt x="69003" y="190590"/>
                </a:lnTo>
                <a:lnTo>
                  <a:pt x="71720" y="192782"/>
                </a:lnTo>
                <a:lnTo>
                  <a:pt x="75436" y="194244"/>
                </a:lnTo>
                <a:lnTo>
                  <a:pt x="88815" y="196301"/>
                </a:lnTo>
                <a:lnTo>
                  <a:pt x="95988" y="196782"/>
                </a:lnTo>
                <a:lnTo>
                  <a:pt x="99234" y="197863"/>
                </a:lnTo>
                <a:lnTo>
                  <a:pt x="115725" y="207735"/>
                </a:lnTo>
                <a:lnTo>
                  <a:pt x="123823" y="211389"/>
                </a:lnTo>
                <a:lnTo>
                  <a:pt x="130598" y="213013"/>
                </a:lnTo>
                <a:lnTo>
                  <a:pt x="132785" y="214398"/>
                </a:lnTo>
                <a:lnTo>
                  <a:pt x="134244" y="216275"/>
                </a:lnTo>
                <a:lnTo>
                  <a:pt x="135216" y="218478"/>
                </a:lnTo>
                <a:lnTo>
                  <a:pt x="136816" y="219947"/>
                </a:lnTo>
                <a:lnTo>
                  <a:pt x="138836" y="220926"/>
                </a:lnTo>
                <a:lnTo>
                  <a:pt x="141135" y="221579"/>
                </a:lnTo>
                <a:lnTo>
                  <a:pt x="153472" y="222498"/>
                </a:lnTo>
                <a:lnTo>
                  <a:pt x="156607" y="223579"/>
                </a:lnTo>
                <a:lnTo>
                  <a:pt x="158698" y="225253"/>
                </a:lnTo>
                <a:lnTo>
                  <a:pt x="160091" y="227321"/>
                </a:lnTo>
                <a:lnTo>
                  <a:pt x="161972" y="228699"/>
                </a:lnTo>
                <a:lnTo>
                  <a:pt x="169171" y="231593"/>
                </a:lnTo>
                <a:lnTo>
                  <a:pt x="177336" y="237107"/>
                </a:lnTo>
                <a:lnTo>
                  <a:pt x="182956" y="238730"/>
                </a:lnTo>
                <a:lnTo>
                  <a:pt x="191475" y="239645"/>
                </a:lnTo>
                <a:lnTo>
                  <a:pt x="194325" y="240726"/>
                </a:lnTo>
                <a:lnTo>
                  <a:pt x="204048" y="247377"/>
                </a:lnTo>
                <a:lnTo>
                  <a:pt x="207528" y="248057"/>
                </a:lnTo>
                <a:lnTo>
                  <a:pt x="220263" y="248530"/>
                </a:lnTo>
                <a:lnTo>
                  <a:pt x="230965" y="248599"/>
                </a:lnTo>
                <a:lnTo>
                  <a:pt x="239207" y="256380"/>
                </a:lnTo>
                <a:lnTo>
                  <a:pt x="239664" y="256821"/>
                </a:lnTo>
                <a:lnTo>
                  <a:pt x="247379" y="249763"/>
                </a:lnTo>
                <a:lnTo>
                  <a:pt x="250599" y="249118"/>
                </a:lnTo>
                <a:lnTo>
                  <a:pt x="256790" y="248632"/>
                </a:lnTo>
                <a:lnTo>
                  <a:pt x="264522" y="241224"/>
                </a:lnTo>
                <a:lnTo>
                  <a:pt x="269935" y="235832"/>
                </a:lnTo>
                <a:lnTo>
                  <a:pt x="271397" y="233422"/>
                </a:lnTo>
                <a:lnTo>
                  <a:pt x="273021" y="228203"/>
                </a:lnTo>
                <a:lnTo>
                  <a:pt x="274406" y="226430"/>
                </a:lnTo>
                <a:lnTo>
                  <a:pt x="276283" y="225248"/>
                </a:lnTo>
                <a:lnTo>
                  <a:pt x="278486" y="224460"/>
                </a:lnTo>
                <a:lnTo>
                  <a:pt x="283474" y="221045"/>
                </a:lnTo>
                <a:lnTo>
                  <a:pt x="286137" y="218800"/>
                </a:lnTo>
                <a:lnTo>
                  <a:pt x="287913" y="216352"/>
                </a:lnTo>
                <a:lnTo>
                  <a:pt x="291365" y="208355"/>
                </a:lnTo>
                <a:lnTo>
                  <a:pt x="295548" y="202774"/>
                </a:lnTo>
                <a:lnTo>
                  <a:pt x="300582" y="197119"/>
                </a:lnTo>
                <a:lnTo>
                  <a:pt x="303258" y="194278"/>
                </a:lnTo>
                <a:lnTo>
                  <a:pt x="305042" y="191431"/>
                </a:lnTo>
                <a:lnTo>
                  <a:pt x="307025" y="185728"/>
                </a:lnTo>
                <a:lnTo>
                  <a:pt x="310446" y="180018"/>
                </a:lnTo>
                <a:lnTo>
                  <a:pt x="315141" y="174305"/>
                </a:lnTo>
                <a:lnTo>
                  <a:pt x="320402" y="168591"/>
                </a:lnTo>
                <a:lnTo>
                  <a:pt x="323139" y="164782"/>
                </a:lnTo>
                <a:lnTo>
                  <a:pt x="325916" y="160337"/>
                </a:lnTo>
                <a:lnTo>
                  <a:pt x="328720" y="155468"/>
                </a:lnTo>
                <a:lnTo>
                  <a:pt x="334375" y="147520"/>
                </a:lnTo>
                <a:lnTo>
                  <a:pt x="340064" y="140811"/>
                </a:lnTo>
                <a:lnTo>
                  <a:pt x="345767" y="134655"/>
                </a:lnTo>
                <a:lnTo>
                  <a:pt x="354333" y="125834"/>
                </a:lnTo>
                <a:lnTo>
                  <a:pt x="362903" y="117188"/>
                </a:lnTo>
                <a:lnTo>
                  <a:pt x="365761" y="113368"/>
                </a:lnTo>
                <a:lnTo>
                  <a:pt x="368618" y="108916"/>
                </a:lnTo>
                <a:lnTo>
                  <a:pt x="371475" y="104043"/>
                </a:lnTo>
                <a:lnTo>
                  <a:pt x="374650" y="96089"/>
                </a:lnTo>
                <a:lnTo>
                  <a:pt x="375497" y="92634"/>
                </a:lnTo>
                <a:lnTo>
                  <a:pt x="378977" y="86255"/>
                </a:lnTo>
                <a:lnTo>
                  <a:pt x="381239" y="83221"/>
                </a:lnTo>
                <a:lnTo>
                  <a:pt x="388832" y="77309"/>
                </a:lnTo>
                <a:lnTo>
                  <a:pt x="393524" y="74400"/>
                </a:lnTo>
                <a:lnTo>
                  <a:pt x="396652" y="71507"/>
                </a:lnTo>
                <a:lnTo>
                  <a:pt x="398737" y="68626"/>
                </a:lnTo>
                <a:lnTo>
                  <a:pt x="402006" y="62885"/>
                </a:lnTo>
                <a:lnTo>
                  <a:pt x="406635" y="57159"/>
                </a:lnTo>
                <a:lnTo>
                  <a:pt x="411867" y="51439"/>
                </a:lnTo>
                <a:lnTo>
                  <a:pt x="414595" y="48580"/>
                </a:lnTo>
                <a:lnTo>
                  <a:pt x="416414" y="45722"/>
                </a:lnTo>
                <a:lnTo>
                  <a:pt x="418975" y="38100"/>
                </a:lnTo>
                <a:lnTo>
                  <a:pt x="419574" y="35983"/>
                </a:lnTo>
                <a:lnTo>
                  <a:pt x="424462" y="30241"/>
                </a:lnTo>
                <a:lnTo>
                  <a:pt x="425849" y="27780"/>
                </a:lnTo>
                <a:lnTo>
                  <a:pt x="427391" y="22507"/>
                </a:lnTo>
                <a:lnTo>
                  <a:pt x="428755" y="20719"/>
                </a:lnTo>
                <a:lnTo>
                  <a:pt x="430617" y="19528"/>
                </a:lnTo>
                <a:lnTo>
                  <a:pt x="435898" y="17615"/>
                </a:lnTo>
                <a:lnTo>
                  <a:pt x="436331" y="16506"/>
                </a:lnTo>
                <a:lnTo>
                  <a:pt x="437083" y="9805"/>
                </a:lnTo>
                <a:lnTo>
                  <a:pt x="437182" y="1949"/>
                </a:lnTo>
                <a:lnTo>
                  <a:pt x="437198" y="10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5"/>
          <p:cNvSpPr/>
          <p:nvPr/>
        </p:nvSpPr>
        <p:spPr>
          <a:xfrm>
            <a:off x="6063615" y="5632132"/>
            <a:ext cx="351473" cy="188596"/>
          </a:xfrm>
          <a:custGeom>
            <a:avLst/>
            <a:gdLst/>
            <a:ahLst/>
            <a:cxnLst/>
            <a:rect l="0" t="0" r="0" b="0"/>
            <a:pathLst>
              <a:path w="351473" h="188596">
                <a:moveTo>
                  <a:pt x="0" y="188595"/>
                </a:moveTo>
                <a:lnTo>
                  <a:pt x="7381" y="188595"/>
                </a:lnTo>
                <a:lnTo>
                  <a:pt x="7778" y="187643"/>
                </a:lnTo>
                <a:lnTo>
                  <a:pt x="8415" y="181810"/>
                </a:lnTo>
                <a:lnTo>
                  <a:pt x="8525" y="178012"/>
                </a:lnTo>
                <a:lnTo>
                  <a:pt x="8541" y="175825"/>
                </a:lnTo>
                <a:lnTo>
                  <a:pt x="9504" y="173414"/>
                </a:lnTo>
                <a:lnTo>
                  <a:pt x="13114" y="168196"/>
                </a:lnTo>
                <a:lnTo>
                  <a:pt x="15353" y="162701"/>
                </a:lnTo>
                <a:lnTo>
                  <a:pt x="15950" y="159903"/>
                </a:lnTo>
                <a:lnTo>
                  <a:pt x="17301" y="156132"/>
                </a:lnTo>
                <a:lnTo>
                  <a:pt x="19154" y="151713"/>
                </a:lnTo>
                <a:lnTo>
                  <a:pt x="21341" y="146862"/>
                </a:lnTo>
                <a:lnTo>
                  <a:pt x="22800" y="141723"/>
                </a:lnTo>
                <a:lnTo>
                  <a:pt x="23772" y="136392"/>
                </a:lnTo>
                <a:lnTo>
                  <a:pt x="24420" y="130933"/>
                </a:lnTo>
                <a:lnTo>
                  <a:pt x="24853" y="126342"/>
                </a:lnTo>
                <a:lnTo>
                  <a:pt x="25141" y="122328"/>
                </a:lnTo>
                <a:lnTo>
                  <a:pt x="25333" y="118699"/>
                </a:lnTo>
                <a:lnTo>
                  <a:pt x="25547" y="109588"/>
                </a:lnTo>
                <a:lnTo>
                  <a:pt x="25604" y="104491"/>
                </a:lnTo>
                <a:lnTo>
                  <a:pt x="26594" y="100141"/>
                </a:lnTo>
                <a:lnTo>
                  <a:pt x="28206" y="96288"/>
                </a:lnTo>
                <a:lnTo>
                  <a:pt x="30235" y="92767"/>
                </a:lnTo>
                <a:lnTo>
                  <a:pt x="31586" y="89467"/>
                </a:lnTo>
                <a:lnTo>
                  <a:pt x="32488" y="86315"/>
                </a:lnTo>
                <a:lnTo>
                  <a:pt x="33088" y="83261"/>
                </a:lnTo>
                <a:lnTo>
                  <a:pt x="34441" y="79320"/>
                </a:lnTo>
                <a:lnTo>
                  <a:pt x="36296" y="74788"/>
                </a:lnTo>
                <a:lnTo>
                  <a:pt x="38484" y="69861"/>
                </a:lnTo>
                <a:lnTo>
                  <a:pt x="39943" y="65624"/>
                </a:lnTo>
                <a:lnTo>
                  <a:pt x="40917" y="61847"/>
                </a:lnTo>
                <a:lnTo>
                  <a:pt x="41565" y="58376"/>
                </a:lnTo>
                <a:lnTo>
                  <a:pt x="41997" y="55110"/>
                </a:lnTo>
                <a:lnTo>
                  <a:pt x="42286" y="51980"/>
                </a:lnTo>
                <a:lnTo>
                  <a:pt x="42478" y="48941"/>
                </a:lnTo>
                <a:lnTo>
                  <a:pt x="42691" y="43024"/>
                </a:lnTo>
                <a:lnTo>
                  <a:pt x="42749" y="40112"/>
                </a:lnTo>
                <a:lnTo>
                  <a:pt x="43739" y="37220"/>
                </a:lnTo>
                <a:lnTo>
                  <a:pt x="47379" y="31465"/>
                </a:lnTo>
                <a:lnTo>
                  <a:pt x="50233" y="27421"/>
                </a:lnTo>
                <a:lnTo>
                  <a:pt x="50901" y="23934"/>
                </a:lnTo>
                <a:lnTo>
                  <a:pt x="51079" y="21672"/>
                </a:lnTo>
                <a:lnTo>
                  <a:pt x="52150" y="20162"/>
                </a:lnTo>
                <a:lnTo>
                  <a:pt x="53816" y="19157"/>
                </a:lnTo>
                <a:lnTo>
                  <a:pt x="55880" y="18486"/>
                </a:lnTo>
                <a:lnTo>
                  <a:pt x="57255" y="17087"/>
                </a:lnTo>
                <a:lnTo>
                  <a:pt x="58172" y="15201"/>
                </a:lnTo>
                <a:lnTo>
                  <a:pt x="59645" y="9882"/>
                </a:lnTo>
                <a:lnTo>
                  <a:pt x="60718" y="9445"/>
                </a:lnTo>
                <a:lnTo>
                  <a:pt x="68472" y="8583"/>
                </a:lnTo>
                <a:lnTo>
                  <a:pt x="75951" y="1193"/>
                </a:lnTo>
                <a:lnTo>
                  <a:pt x="79158" y="530"/>
                </a:lnTo>
                <a:lnTo>
                  <a:pt x="88978" y="105"/>
                </a:lnTo>
                <a:lnTo>
                  <a:pt x="98381" y="9"/>
                </a:lnTo>
                <a:lnTo>
                  <a:pt x="281620" y="0"/>
                </a:lnTo>
                <a:lnTo>
                  <a:pt x="285854" y="953"/>
                </a:lnTo>
                <a:lnTo>
                  <a:pt x="296363" y="5892"/>
                </a:lnTo>
                <a:lnTo>
                  <a:pt x="305510" y="7778"/>
                </a:lnTo>
                <a:lnTo>
                  <a:pt x="315457" y="8468"/>
                </a:lnTo>
                <a:lnTo>
                  <a:pt x="326280" y="8559"/>
                </a:lnTo>
                <a:lnTo>
                  <a:pt x="347056" y="8572"/>
                </a:lnTo>
                <a:lnTo>
                  <a:pt x="348528" y="9525"/>
                </a:lnTo>
                <a:lnTo>
                  <a:pt x="349509" y="11113"/>
                </a:lnTo>
                <a:lnTo>
                  <a:pt x="350164" y="13124"/>
                </a:lnTo>
                <a:lnTo>
                  <a:pt x="350600" y="13511"/>
                </a:lnTo>
                <a:lnTo>
                  <a:pt x="350891" y="12818"/>
                </a:lnTo>
                <a:lnTo>
                  <a:pt x="351084" y="11403"/>
                </a:lnTo>
                <a:lnTo>
                  <a:pt x="351213" y="11412"/>
                </a:lnTo>
                <a:lnTo>
                  <a:pt x="351471" y="17120"/>
                </a:lnTo>
                <a:lnTo>
                  <a:pt x="35147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6"/>
          <p:cNvSpPr/>
          <p:nvPr/>
        </p:nvSpPr>
        <p:spPr>
          <a:xfrm>
            <a:off x="7726680" y="1285875"/>
            <a:ext cx="630486" cy="197168"/>
          </a:xfrm>
          <a:custGeom>
            <a:avLst/>
            <a:gdLst/>
            <a:ahLst/>
            <a:cxnLst/>
            <a:rect l="0" t="0" r="0" b="0"/>
            <a:pathLst>
              <a:path w="630486" h="197168">
                <a:moveTo>
                  <a:pt x="0" y="197167"/>
                </a:moveTo>
                <a:lnTo>
                  <a:pt x="7381" y="197167"/>
                </a:lnTo>
                <a:lnTo>
                  <a:pt x="7778" y="196214"/>
                </a:lnTo>
                <a:lnTo>
                  <a:pt x="8416" y="190382"/>
                </a:lnTo>
                <a:lnTo>
                  <a:pt x="8468" y="189786"/>
                </a:lnTo>
                <a:lnTo>
                  <a:pt x="9455" y="189389"/>
                </a:lnTo>
                <a:lnTo>
                  <a:pt x="13092" y="188948"/>
                </a:lnTo>
                <a:lnTo>
                  <a:pt x="14443" y="187877"/>
                </a:lnTo>
                <a:lnTo>
                  <a:pt x="15344" y="186211"/>
                </a:lnTo>
                <a:lnTo>
                  <a:pt x="16789" y="181245"/>
                </a:lnTo>
                <a:lnTo>
                  <a:pt x="22067" y="180565"/>
                </a:lnTo>
                <a:lnTo>
                  <a:pt x="26141" y="180384"/>
                </a:lnTo>
                <a:lnTo>
                  <a:pt x="29810" y="179311"/>
                </a:lnTo>
                <a:lnTo>
                  <a:pt x="39524" y="174202"/>
                </a:lnTo>
                <a:lnTo>
                  <a:pt x="48434" y="171313"/>
                </a:lnTo>
                <a:lnTo>
                  <a:pt x="58060" y="164847"/>
                </a:lnTo>
                <a:lnTo>
                  <a:pt x="67397" y="159625"/>
                </a:lnTo>
                <a:lnTo>
                  <a:pt x="75356" y="154129"/>
                </a:lnTo>
                <a:lnTo>
                  <a:pt x="83022" y="148512"/>
                </a:lnTo>
                <a:lnTo>
                  <a:pt x="92779" y="142840"/>
                </a:lnTo>
                <a:lnTo>
                  <a:pt x="100925" y="137144"/>
                </a:lnTo>
                <a:lnTo>
                  <a:pt x="108672" y="131438"/>
                </a:lnTo>
                <a:lnTo>
                  <a:pt x="118466" y="125727"/>
                </a:lnTo>
                <a:lnTo>
                  <a:pt x="126629" y="120013"/>
                </a:lnTo>
                <a:lnTo>
                  <a:pt x="134385" y="114299"/>
                </a:lnTo>
                <a:lnTo>
                  <a:pt x="144181" y="108584"/>
                </a:lnTo>
                <a:lnTo>
                  <a:pt x="154885" y="102869"/>
                </a:lnTo>
                <a:lnTo>
                  <a:pt x="165040" y="97155"/>
                </a:lnTo>
                <a:lnTo>
                  <a:pt x="172728" y="91440"/>
                </a:lnTo>
                <a:lnTo>
                  <a:pt x="181861" y="85725"/>
                </a:lnTo>
                <a:lnTo>
                  <a:pt x="191316" y="80009"/>
                </a:lnTo>
                <a:lnTo>
                  <a:pt x="198695" y="74295"/>
                </a:lnTo>
                <a:lnTo>
                  <a:pt x="210229" y="68580"/>
                </a:lnTo>
                <a:lnTo>
                  <a:pt x="227708" y="62547"/>
                </a:lnTo>
                <a:lnTo>
                  <a:pt x="231815" y="61700"/>
                </a:lnTo>
                <a:lnTo>
                  <a:pt x="238919" y="58220"/>
                </a:lnTo>
                <a:lnTo>
                  <a:pt x="246203" y="53498"/>
                </a:lnTo>
                <a:lnTo>
                  <a:pt x="255791" y="48224"/>
                </a:lnTo>
                <a:lnTo>
                  <a:pt x="263862" y="42705"/>
                </a:lnTo>
                <a:lnTo>
                  <a:pt x="267348" y="39900"/>
                </a:lnTo>
                <a:lnTo>
                  <a:pt x="273761" y="36783"/>
                </a:lnTo>
                <a:lnTo>
                  <a:pt x="276805" y="35952"/>
                </a:lnTo>
                <a:lnTo>
                  <a:pt x="282727" y="32488"/>
                </a:lnTo>
                <a:lnTo>
                  <a:pt x="288533" y="27774"/>
                </a:lnTo>
                <a:lnTo>
                  <a:pt x="294289" y="22504"/>
                </a:lnTo>
                <a:lnTo>
                  <a:pt x="297157" y="20717"/>
                </a:lnTo>
                <a:lnTo>
                  <a:pt x="302884" y="18732"/>
                </a:lnTo>
                <a:lnTo>
                  <a:pt x="311465" y="17615"/>
                </a:lnTo>
                <a:lnTo>
                  <a:pt x="313370" y="16506"/>
                </a:lnTo>
                <a:lnTo>
                  <a:pt x="314641" y="14814"/>
                </a:lnTo>
                <a:lnTo>
                  <a:pt x="315488" y="12733"/>
                </a:lnTo>
                <a:lnTo>
                  <a:pt x="317005" y="11346"/>
                </a:lnTo>
                <a:lnTo>
                  <a:pt x="318969" y="10421"/>
                </a:lnTo>
                <a:lnTo>
                  <a:pt x="323691" y="9394"/>
                </a:lnTo>
                <a:lnTo>
                  <a:pt x="328965" y="8937"/>
                </a:lnTo>
                <a:lnTo>
                  <a:pt x="330752" y="7863"/>
                </a:lnTo>
                <a:lnTo>
                  <a:pt x="331944" y="6194"/>
                </a:lnTo>
                <a:lnTo>
                  <a:pt x="332738" y="4129"/>
                </a:lnTo>
                <a:lnTo>
                  <a:pt x="334220" y="2753"/>
                </a:lnTo>
                <a:lnTo>
                  <a:pt x="336161" y="1835"/>
                </a:lnTo>
                <a:lnTo>
                  <a:pt x="341568" y="362"/>
                </a:lnTo>
                <a:lnTo>
                  <a:pt x="360685" y="1"/>
                </a:lnTo>
                <a:lnTo>
                  <a:pt x="364457" y="0"/>
                </a:lnTo>
                <a:lnTo>
                  <a:pt x="366796" y="953"/>
                </a:lnTo>
                <a:lnTo>
                  <a:pt x="374639" y="5891"/>
                </a:lnTo>
                <a:lnTo>
                  <a:pt x="380184" y="7381"/>
                </a:lnTo>
                <a:lnTo>
                  <a:pt x="388660" y="8219"/>
                </a:lnTo>
                <a:lnTo>
                  <a:pt x="391504" y="9289"/>
                </a:lnTo>
                <a:lnTo>
                  <a:pt x="400058" y="14394"/>
                </a:lnTo>
                <a:lnTo>
                  <a:pt x="405768" y="15922"/>
                </a:lnTo>
                <a:lnTo>
                  <a:pt x="407673" y="17282"/>
                </a:lnTo>
                <a:lnTo>
                  <a:pt x="408941" y="19141"/>
                </a:lnTo>
                <a:lnTo>
                  <a:pt x="409787" y="21333"/>
                </a:lnTo>
                <a:lnTo>
                  <a:pt x="411303" y="22794"/>
                </a:lnTo>
                <a:lnTo>
                  <a:pt x="413268" y="23769"/>
                </a:lnTo>
                <a:lnTo>
                  <a:pt x="415529" y="24418"/>
                </a:lnTo>
                <a:lnTo>
                  <a:pt x="420582" y="27680"/>
                </a:lnTo>
                <a:lnTo>
                  <a:pt x="423264" y="29883"/>
                </a:lnTo>
                <a:lnTo>
                  <a:pt x="426003" y="31352"/>
                </a:lnTo>
                <a:lnTo>
                  <a:pt x="434409" y="34372"/>
                </a:lnTo>
                <a:lnTo>
                  <a:pt x="440085" y="38454"/>
                </a:lnTo>
                <a:lnTo>
                  <a:pt x="445783" y="43443"/>
                </a:lnTo>
                <a:lnTo>
                  <a:pt x="448637" y="46107"/>
                </a:lnTo>
                <a:lnTo>
                  <a:pt x="451490" y="47883"/>
                </a:lnTo>
                <a:lnTo>
                  <a:pt x="460059" y="51335"/>
                </a:lnTo>
                <a:lnTo>
                  <a:pt x="465774" y="55518"/>
                </a:lnTo>
                <a:lnTo>
                  <a:pt x="474027" y="60552"/>
                </a:lnTo>
                <a:lnTo>
                  <a:pt x="478896" y="63228"/>
                </a:lnTo>
                <a:lnTo>
                  <a:pt x="482141" y="65964"/>
                </a:lnTo>
                <a:lnTo>
                  <a:pt x="484305" y="68741"/>
                </a:lnTo>
                <a:lnTo>
                  <a:pt x="485747" y="71545"/>
                </a:lnTo>
                <a:lnTo>
                  <a:pt x="488614" y="73414"/>
                </a:lnTo>
                <a:lnTo>
                  <a:pt x="500798" y="76997"/>
                </a:lnTo>
                <a:lnTo>
                  <a:pt x="507691" y="81211"/>
                </a:lnTo>
                <a:lnTo>
                  <a:pt x="513931" y="86258"/>
                </a:lnTo>
                <a:lnTo>
                  <a:pt x="519878" y="91677"/>
                </a:lnTo>
                <a:lnTo>
                  <a:pt x="528581" y="100082"/>
                </a:lnTo>
                <a:lnTo>
                  <a:pt x="542918" y="114309"/>
                </a:lnTo>
                <a:lnTo>
                  <a:pt x="551176" y="120019"/>
                </a:lnTo>
                <a:lnTo>
                  <a:pt x="560245" y="125731"/>
                </a:lnTo>
                <a:lnTo>
                  <a:pt x="567450" y="131445"/>
                </a:lnTo>
                <a:lnTo>
                  <a:pt x="573828" y="134620"/>
                </a:lnTo>
                <a:lnTo>
                  <a:pt x="576861" y="135467"/>
                </a:lnTo>
                <a:lnTo>
                  <a:pt x="582773" y="138947"/>
                </a:lnTo>
                <a:lnTo>
                  <a:pt x="589527" y="143669"/>
                </a:lnTo>
                <a:lnTo>
                  <a:pt x="598880" y="148943"/>
                </a:lnTo>
                <a:lnTo>
                  <a:pt x="606846" y="151922"/>
                </a:lnTo>
                <a:lnTo>
                  <a:pt x="610304" y="152716"/>
                </a:lnTo>
                <a:lnTo>
                  <a:pt x="612609" y="154198"/>
                </a:lnTo>
                <a:lnTo>
                  <a:pt x="614146" y="156138"/>
                </a:lnTo>
                <a:lnTo>
                  <a:pt x="616613" y="161546"/>
                </a:lnTo>
                <a:lnTo>
                  <a:pt x="621591" y="167033"/>
                </a:lnTo>
                <a:lnTo>
                  <a:pt x="624548" y="170141"/>
                </a:lnTo>
                <a:lnTo>
                  <a:pt x="625914" y="170577"/>
                </a:lnTo>
                <a:lnTo>
                  <a:pt x="629975" y="171062"/>
                </a:lnTo>
                <a:lnTo>
                  <a:pt x="630485" y="172144"/>
                </a:lnTo>
                <a:lnTo>
                  <a:pt x="629873" y="173817"/>
                </a:lnTo>
                <a:lnTo>
                  <a:pt x="625792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7"/>
          <p:cNvSpPr/>
          <p:nvPr/>
        </p:nvSpPr>
        <p:spPr>
          <a:xfrm>
            <a:off x="7675275" y="1491615"/>
            <a:ext cx="317153" cy="788671"/>
          </a:xfrm>
          <a:custGeom>
            <a:avLst/>
            <a:gdLst/>
            <a:ahLst/>
            <a:cxnLst/>
            <a:rect l="0" t="0" r="0" b="0"/>
            <a:pathLst>
              <a:path w="317153" h="788671">
                <a:moveTo>
                  <a:pt x="8542" y="0"/>
                </a:moveTo>
                <a:lnTo>
                  <a:pt x="0" y="0"/>
                </a:lnTo>
                <a:lnTo>
                  <a:pt x="4530" y="0"/>
                </a:lnTo>
                <a:lnTo>
                  <a:pt x="5867" y="952"/>
                </a:lnTo>
                <a:lnTo>
                  <a:pt x="6759" y="2540"/>
                </a:lnTo>
                <a:lnTo>
                  <a:pt x="8190" y="7380"/>
                </a:lnTo>
                <a:lnTo>
                  <a:pt x="8539" y="28962"/>
                </a:lnTo>
                <a:lnTo>
                  <a:pt x="9493" y="31691"/>
                </a:lnTo>
                <a:lnTo>
                  <a:pt x="13092" y="37262"/>
                </a:lnTo>
                <a:lnTo>
                  <a:pt x="22212" y="48600"/>
                </a:lnTo>
                <a:lnTo>
                  <a:pt x="24142" y="54302"/>
                </a:lnTo>
                <a:lnTo>
                  <a:pt x="26334" y="66677"/>
                </a:lnTo>
                <a:lnTo>
                  <a:pt x="32412" y="83938"/>
                </a:lnTo>
                <a:lnTo>
                  <a:pt x="34391" y="91598"/>
                </a:lnTo>
                <a:lnTo>
                  <a:pt x="40860" y="105668"/>
                </a:lnTo>
                <a:lnTo>
                  <a:pt x="46083" y="113003"/>
                </a:lnTo>
                <a:lnTo>
                  <a:pt x="47857" y="117245"/>
                </a:lnTo>
                <a:lnTo>
                  <a:pt x="51306" y="131365"/>
                </a:lnTo>
                <a:lnTo>
                  <a:pt x="56985" y="142957"/>
                </a:lnTo>
                <a:lnTo>
                  <a:pt x="61926" y="163458"/>
                </a:lnTo>
                <a:lnTo>
                  <a:pt x="65605" y="174565"/>
                </a:lnTo>
                <a:lnTo>
                  <a:pt x="70508" y="197218"/>
                </a:lnTo>
                <a:lnTo>
                  <a:pt x="80367" y="220037"/>
                </a:lnTo>
                <a:lnTo>
                  <a:pt x="83326" y="231461"/>
                </a:lnTo>
                <a:lnTo>
                  <a:pt x="87533" y="251143"/>
                </a:lnTo>
                <a:lnTo>
                  <a:pt x="94811" y="272533"/>
                </a:lnTo>
                <a:lnTo>
                  <a:pt x="100461" y="288395"/>
                </a:lnTo>
                <a:lnTo>
                  <a:pt x="102735" y="296768"/>
                </a:lnTo>
                <a:lnTo>
                  <a:pt x="108418" y="312192"/>
                </a:lnTo>
                <a:lnTo>
                  <a:pt x="113361" y="334470"/>
                </a:lnTo>
                <a:lnTo>
                  <a:pt x="123227" y="357215"/>
                </a:lnTo>
                <a:lnTo>
                  <a:pt x="137180" y="385766"/>
                </a:lnTo>
                <a:lnTo>
                  <a:pt x="174278" y="460057"/>
                </a:lnTo>
                <a:lnTo>
                  <a:pt x="177452" y="471487"/>
                </a:lnTo>
                <a:lnTo>
                  <a:pt x="179816" y="482917"/>
                </a:lnTo>
                <a:lnTo>
                  <a:pt x="186501" y="499110"/>
                </a:lnTo>
                <a:lnTo>
                  <a:pt x="194515" y="511316"/>
                </a:lnTo>
                <a:lnTo>
                  <a:pt x="200100" y="521256"/>
                </a:lnTo>
                <a:lnTo>
                  <a:pt x="203216" y="532024"/>
                </a:lnTo>
                <a:lnTo>
                  <a:pt x="205554" y="543160"/>
                </a:lnTo>
                <a:lnTo>
                  <a:pt x="214816" y="565831"/>
                </a:lnTo>
                <a:lnTo>
                  <a:pt x="223012" y="582943"/>
                </a:lnTo>
                <a:lnTo>
                  <a:pt x="231474" y="597539"/>
                </a:lnTo>
                <a:lnTo>
                  <a:pt x="234315" y="601241"/>
                </a:lnTo>
                <a:lnTo>
                  <a:pt x="236211" y="605615"/>
                </a:lnTo>
                <a:lnTo>
                  <a:pt x="241791" y="626322"/>
                </a:lnTo>
                <a:lnTo>
                  <a:pt x="245558" y="637458"/>
                </a:lnTo>
                <a:lnTo>
                  <a:pt x="248632" y="653484"/>
                </a:lnTo>
                <a:lnTo>
                  <a:pt x="257721" y="670456"/>
                </a:lnTo>
                <a:lnTo>
                  <a:pt x="260387" y="675570"/>
                </a:lnTo>
                <a:lnTo>
                  <a:pt x="263348" y="686333"/>
                </a:lnTo>
                <a:lnTo>
                  <a:pt x="264138" y="691870"/>
                </a:lnTo>
                <a:lnTo>
                  <a:pt x="267556" y="700563"/>
                </a:lnTo>
                <a:lnTo>
                  <a:pt x="274835" y="710811"/>
                </a:lnTo>
                <a:lnTo>
                  <a:pt x="277510" y="713904"/>
                </a:lnTo>
                <a:lnTo>
                  <a:pt x="279295" y="717871"/>
                </a:lnTo>
                <a:lnTo>
                  <a:pt x="282757" y="731603"/>
                </a:lnTo>
                <a:lnTo>
                  <a:pt x="286943" y="738859"/>
                </a:lnTo>
                <a:lnTo>
                  <a:pt x="296439" y="750326"/>
                </a:lnTo>
                <a:lnTo>
                  <a:pt x="304088" y="758397"/>
                </a:lnTo>
                <a:lnTo>
                  <a:pt x="305585" y="760868"/>
                </a:lnTo>
                <a:lnTo>
                  <a:pt x="308185" y="769933"/>
                </a:lnTo>
                <a:lnTo>
                  <a:pt x="316789" y="779703"/>
                </a:lnTo>
                <a:lnTo>
                  <a:pt x="317152" y="7886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8"/>
          <p:cNvSpPr/>
          <p:nvPr/>
        </p:nvSpPr>
        <p:spPr>
          <a:xfrm>
            <a:off x="7966709" y="1474469"/>
            <a:ext cx="394336" cy="831534"/>
          </a:xfrm>
          <a:custGeom>
            <a:avLst/>
            <a:gdLst/>
            <a:ahLst/>
            <a:cxnLst/>
            <a:rect l="0" t="0" r="0" b="0"/>
            <a:pathLst>
              <a:path w="394336" h="831534">
                <a:moveTo>
                  <a:pt x="0" y="831533"/>
                </a:moveTo>
                <a:lnTo>
                  <a:pt x="0" y="823314"/>
                </a:lnTo>
                <a:lnTo>
                  <a:pt x="4551" y="818514"/>
                </a:lnTo>
                <a:lnTo>
                  <a:pt x="5892" y="816186"/>
                </a:lnTo>
                <a:lnTo>
                  <a:pt x="7382" y="811060"/>
                </a:lnTo>
                <a:lnTo>
                  <a:pt x="8731" y="809312"/>
                </a:lnTo>
                <a:lnTo>
                  <a:pt x="10583" y="808147"/>
                </a:lnTo>
                <a:lnTo>
                  <a:pt x="12772" y="807370"/>
                </a:lnTo>
                <a:lnTo>
                  <a:pt x="14229" y="804946"/>
                </a:lnTo>
                <a:lnTo>
                  <a:pt x="17234" y="793387"/>
                </a:lnTo>
                <a:lnTo>
                  <a:pt x="21312" y="786639"/>
                </a:lnTo>
                <a:lnTo>
                  <a:pt x="28964" y="777485"/>
                </a:lnTo>
                <a:lnTo>
                  <a:pt x="30739" y="773594"/>
                </a:lnTo>
                <a:lnTo>
                  <a:pt x="38374" y="748185"/>
                </a:lnTo>
                <a:lnTo>
                  <a:pt x="46084" y="735929"/>
                </a:lnTo>
                <a:lnTo>
                  <a:pt x="54137" y="726812"/>
                </a:lnTo>
                <a:lnTo>
                  <a:pt x="63114" y="716411"/>
                </a:lnTo>
                <a:lnTo>
                  <a:pt x="70279" y="705438"/>
                </a:lnTo>
                <a:lnTo>
                  <a:pt x="74097" y="694211"/>
                </a:lnTo>
                <a:lnTo>
                  <a:pt x="76748" y="682871"/>
                </a:lnTo>
                <a:lnTo>
                  <a:pt x="86210" y="660069"/>
                </a:lnTo>
                <a:lnTo>
                  <a:pt x="97251" y="637220"/>
                </a:lnTo>
                <a:lnTo>
                  <a:pt x="140018" y="551498"/>
                </a:lnTo>
                <a:lnTo>
                  <a:pt x="148273" y="540068"/>
                </a:lnTo>
                <a:lnTo>
                  <a:pt x="153142" y="534353"/>
                </a:lnTo>
                <a:lnTo>
                  <a:pt x="156387" y="528638"/>
                </a:lnTo>
                <a:lnTo>
                  <a:pt x="164136" y="505778"/>
                </a:lnTo>
                <a:lnTo>
                  <a:pt x="174556" y="482918"/>
                </a:lnTo>
                <a:lnTo>
                  <a:pt x="200032" y="431483"/>
                </a:lnTo>
                <a:lnTo>
                  <a:pt x="214314" y="409693"/>
                </a:lnTo>
                <a:lnTo>
                  <a:pt x="225743" y="388267"/>
                </a:lnTo>
                <a:lnTo>
                  <a:pt x="237173" y="366643"/>
                </a:lnTo>
                <a:lnTo>
                  <a:pt x="248603" y="349672"/>
                </a:lnTo>
                <a:lnTo>
                  <a:pt x="260033" y="328257"/>
                </a:lnTo>
                <a:lnTo>
                  <a:pt x="263208" y="319565"/>
                </a:lnTo>
                <a:lnTo>
                  <a:pt x="265571" y="311574"/>
                </a:lnTo>
                <a:lnTo>
                  <a:pt x="272258" y="297318"/>
                </a:lnTo>
                <a:lnTo>
                  <a:pt x="283050" y="280945"/>
                </a:lnTo>
                <a:lnTo>
                  <a:pt x="285856" y="275879"/>
                </a:lnTo>
                <a:lnTo>
                  <a:pt x="288972" y="265171"/>
                </a:lnTo>
                <a:lnTo>
                  <a:pt x="289803" y="259648"/>
                </a:lnTo>
                <a:lnTo>
                  <a:pt x="293266" y="250972"/>
                </a:lnTo>
                <a:lnTo>
                  <a:pt x="305990" y="228736"/>
                </a:lnTo>
                <a:lnTo>
                  <a:pt x="317230" y="212364"/>
                </a:lnTo>
                <a:lnTo>
                  <a:pt x="321966" y="202969"/>
                </a:lnTo>
                <a:lnTo>
                  <a:pt x="331314" y="177248"/>
                </a:lnTo>
                <a:lnTo>
                  <a:pt x="334388" y="166606"/>
                </a:lnTo>
                <a:lnTo>
                  <a:pt x="338483" y="160408"/>
                </a:lnTo>
                <a:lnTo>
                  <a:pt x="340938" y="151938"/>
                </a:lnTo>
                <a:lnTo>
                  <a:pt x="341591" y="147012"/>
                </a:lnTo>
                <a:lnTo>
                  <a:pt x="344858" y="138999"/>
                </a:lnTo>
                <a:lnTo>
                  <a:pt x="347064" y="135529"/>
                </a:lnTo>
                <a:lnTo>
                  <a:pt x="349513" y="126593"/>
                </a:lnTo>
                <a:lnTo>
                  <a:pt x="350166" y="121543"/>
                </a:lnTo>
                <a:lnTo>
                  <a:pt x="352507" y="117224"/>
                </a:lnTo>
                <a:lnTo>
                  <a:pt x="362998" y="106594"/>
                </a:lnTo>
                <a:lnTo>
                  <a:pt x="364872" y="103448"/>
                </a:lnTo>
                <a:lnTo>
                  <a:pt x="375074" y="78991"/>
                </a:lnTo>
                <a:lnTo>
                  <a:pt x="375780" y="75521"/>
                </a:lnTo>
                <a:lnTo>
                  <a:pt x="379104" y="69125"/>
                </a:lnTo>
                <a:lnTo>
                  <a:pt x="381324" y="66086"/>
                </a:lnTo>
                <a:lnTo>
                  <a:pt x="383790" y="60169"/>
                </a:lnTo>
                <a:lnTo>
                  <a:pt x="385503" y="51633"/>
                </a:lnTo>
                <a:lnTo>
                  <a:pt x="385754" y="38710"/>
                </a:lnTo>
                <a:lnTo>
                  <a:pt x="386709" y="37237"/>
                </a:lnTo>
                <a:lnTo>
                  <a:pt x="388298" y="36255"/>
                </a:lnTo>
                <a:lnTo>
                  <a:pt x="390311" y="35600"/>
                </a:lnTo>
                <a:lnTo>
                  <a:pt x="391652" y="34211"/>
                </a:lnTo>
                <a:lnTo>
                  <a:pt x="392547" y="32333"/>
                </a:lnTo>
                <a:lnTo>
                  <a:pt x="394231" y="26105"/>
                </a:lnTo>
                <a:lnTo>
                  <a:pt x="394335" y="1802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9"/>
          <p:cNvSpPr/>
          <p:nvPr/>
        </p:nvSpPr>
        <p:spPr>
          <a:xfrm>
            <a:off x="7760969" y="1328737"/>
            <a:ext cx="197169" cy="162879"/>
          </a:xfrm>
          <a:custGeom>
            <a:avLst/>
            <a:gdLst/>
            <a:ahLst/>
            <a:cxnLst/>
            <a:rect l="0" t="0" r="0" b="0"/>
            <a:pathLst>
              <a:path w="197169" h="162879">
                <a:moveTo>
                  <a:pt x="0" y="0"/>
                </a:moveTo>
                <a:lnTo>
                  <a:pt x="12772" y="12770"/>
                </a:lnTo>
                <a:lnTo>
                  <a:pt x="15182" y="14229"/>
                </a:lnTo>
                <a:lnTo>
                  <a:pt x="20400" y="15849"/>
                </a:lnTo>
                <a:lnTo>
                  <a:pt x="22173" y="17233"/>
                </a:lnTo>
                <a:lnTo>
                  <a:pt x="23355" y="19109"/>
                </a:lnTo>
                <a:lnTo>
                  <a:pt x="24143" y="21312"/>
                </a:lnTo>
                <a:lnTo>
                  <a:pt x="25620" y="22780"/>
                </a:lnTo>
                <a:lnTo>
                  <a:pt x="27557" y="23759"/>
                </a:lnTo>
                <a:lnTo>
                  <a:pt x="29802" y="24412"/>
                </a:lnTo>
                <a:lnTo>
                  <a:pt x="31298" y="25800"/>
                </a:lnTo>
                <a:lnTo>
                  <a:pt x="32296" y="27677"/>
                </a:lnTo>
                <a:lnTo>
                  <a:pt x="32960" y="29882"/>
                </a:lnTo>
                <a:lnTo>
                  <a:pt x="36240" y="34871"/>
                </a:lnTo>
                <a:lnTo>
                  <a:pt x="38447" y="37535"/>
                </a:lnTo>
                <a:lnTo>
                  <a:pt x="41825" y="40263"/>
                </a:lnTo>
                <a:lnTo>
                  <a:pt x="45980" y="43035"/>
                </a:lnTo>
                <a:lnTo>
                  <a:pt x="50656" y="45835"/>
                </a:lnTo>
                <a:lnTo>
                  <a:pt x="54726" y="48654"/>
                </a:lnTo>
                <a:lnTo>
                  <a:pt x="58392" y="51486"/>
                </a:lnTo>
                <a:lnTo>
                  <a:pt x="61788" y="54327"/>
                </a:lnTo>
                <a:lnTo>
                  <a:pt x="65005" y="57173"/>
                </a:lnTo>
                <a:lnTo>
                  <a:pt x="71118" y="62875"/>
                </a:lnTo>
                <a:lnTo>
                  <a:pt x="79915" y="71441"/>
                </a:lnTo>
                <a:lnTo>
                  <a:pt x="83757" y="74297"/>
                </a:lnTo>
                <a:lnTo>
                  <a:pt x="88223" y="77154"/>
                </a:lnTo>
                <a:lnTo>
                  <a:pt x="93105" y="80011"/>
                </a:lnTo>
                <a:lnTo>
                  <a:pt x="97313" y="82868"/>
                </a:lnTo>
                <a:lnTo>
                  <a:pt x="101071" y="85725"/>
                </a:lnTo>
                <a:lnTo>
                  <a:pt x="104528" y="88583"/>
                </a:lnTo>
                <a:lnTo>
                  <a:pt x="107786" y="92393"/>
                </a:lnTo>
                <a:lnTo>
                  <a:pt x="110910" y="96838"/>
                </a:lnTo>
                <a:lnTo>
                  <a:pt x="113945" y="101706"/>
                </a:lnTo>
                <a:lnTo>
                  <a:pt x="116921" y="105904"/>
                </a:lnTo>
                <a:lnTo>
                  <a:pt x="119857" y="109655"/>
                </a:lnTo>
                <a:lnTo>
                  <a:pt x="122768" y="113109"/>
                </a:lnTo>
                <a:lnTo>
                  <a:pt x="125660" y="116363"/>
                </a:lnTo>
                <a:lnTo>
                  <a:pt x="131415" y="122519"/>
                </a:lnTo>
                <a:lnTo>
                  <a:pt x="134283" y="124542"/>
                </a:lnTo>
                <a:lnTo>
                  <a:pt x="140009" y="126790"/>
                </a:lnTo>
                <a:lnTo>
                  <a:pt x="145729" y="130328"/>
                </a:lnTo>
                <a:lnTo>
                  <a:pt x="151447" y="135076"/>
                </a:lnTo>
                <a:lnTo>
                  <a:pt x="154305" y="137676"/>
                </a:lnTo>
                <a:lnTo>
                  <a:pt x="161185" y="144141"/>
                </a:lnTo>
                <a:lnTo>
                  <a:pt x="166928" y="149812"/>
                </a:lnTo>
                <a:lnTo>
                  <a:pt x="169388" y="151310"/>
                </a:lnTo>
                <a:lnTo>
                  <a:pt x="174662" y="152974"/>
                </a:lnTo>
                <a:lnTo>
                  <a:pt x="180180" y="153713"/>
                </a:lnTo>
                <a:lnTo>
                  <a:pt x="182985" y="153910"/>
                </a:lnTo>
                <a:lnTo>
                  <a:pt x="184856" y="154995"/>
                </a:lnTo>
                <a:lnTo>
                  <a:pt x="186102" y="156670"/>
                </a:lnTo>
                <a:lnTo>
                  <a:pt x="186933" y="158739"/>
                </a:lnTo>
                <a:lnTo>
                  <a:pt x="188440" y="160119"/>
                </a:lnTo>
                <a:lnTo>
                  <a:pt x="190396" y="161038"/>
                </a:lnTo>
                <a:lnTo>
                  <a:pt x="197168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0"/>
          <p:cNvSpPr/>
          <p:nvPr/>
        </p:nvSpPr>
        <p:spPr>
          <a:xfrm>
            <a:off x="8129587" y="1311603"/>
            <a:ext cx="145733" cy="102860"/>
          </a:xfrm>
          <a:custGeom>
            <a:avLst/>
            <a:gdLst/>
            <a:ahLst/>
            <a:cxnLst/>
            <a:rect l="0" t="0" r="0" b="0"/>
            <a:pathLst>
              <a:path w="145733" h="102860">
                <a:moveTo>
                  <a:pt x="0" y="102859"/>
                </a:moveTo>
                <a:lnTo>
                  <a:pt x="0" y="94640"/>
                </a:lnTo>
                <a:lnTo>
                  <a:pt x="2539" y="91903"/>
                </a:lnTo>
                <a:lnTo>
                  <a:pt x="4551" y="89840"/>
                </a:lnTo>
                <a:lnTo>
                  <a:pt x="5892" y="87512"/>
                </a:lnTo>
                <a:lnTo>
                  <a:pt x="6785" y="85008"/>
                </a:lnTo>
                <a:lnTo>
                  <a:pt x="7382" y="82386"/>
                </a:lnTo>
                <a:lnTo>
                  <a:pt x="8730" y="79685"/>
                </a:lnTo>
                <a:lnTo>
                  <a:pt x="10583" y="76932"/>
                </a:lnTo>
                <a:lnTo>
                  <a:pt x="12771" y="74145"/>
                </a:lnTo>
                <a:lnTo>
                  <a:pt x="15182" y="71334"/>
                </a:lnTo>
                <a:lnTo>
                  <a:pt x="17742" y="68507"/>
                </a:lnTo>
                <a:lnTo>
                  <a:pt x="20400" y="65670"/>
                </a:lnTo>
                <a:lnTo>
                  <a:pt x="24078" y="62827"/>
                </a:lnTo>
                <a:lnTo>
                  <a:pt x="28434" y="59978"/>
                </a:lnTo>
                <a:lnTo>
                  <a:pt x="33244" y="57127"/>
                </a:lnTo>
                <a:lnTo>
                  <a:pt x="37402" y="54273"/>
                </a:lnTo>
                <a:lnTo>
                  <a:pt x="41128" y="51419"/>
                </a:lnTo>
                <a:lnTo>
                  <a:pt x="44564" y="48563"/>
                </a:lnTo>
                <a:lnTo>
                  <a:pt x="48759" y="45707"/>
                </a:lnTo>
                <a:lnTo>
                  <a:pt x="53461" y="42850"/>
                </a:lnTo>
                <a:lnTo>
                  <a:pt x="58500" y="39993"/>
                </a:lnTo>
                <a:lnTo>
                  <a:pt x="63765" y="36183"/>
                </a:lnTo>
                <a:lnTo>
                  <a:pt x="69181" y="31739"/>
                </a:lnTo>
                <a:lnTo>
                  <a:pt x="79324" y="22673"/>
                </a:lnTo>
                <a:lnTo>
                  <a:pt x="87008" y="15468"/>
                </a:lnTo>
                <a:lnTo>
                  <a:pt x="91343" y="13166"/>
                </a:lnTo>
                <a:lnTo>
                  <a:pt x="96138" y="11631"/>
                </a:lnTo>
                <a:lnTo>
                  <a:pt x="101240" y="10608"/>
                </a:lnTo>
                <a:lnTo>
                  <a:pt x="106545" y="8973"/>
                </a:lnTo>
                <a:lnTo>
                  <a:pt x="111988" y="6931"/>
                </a:lnTo>
                <a:lnTo>
                  <a:pt x="125308" y="1360"/>
                </a:lnTo>
                <a:lnTo>
                  <a:pt x="129670" y="598"/>
                </a:lnTo>
                <a:lnTo>
                  <a:pt x="132167" y="395"/>
                </a:lnTo>
                <a:lnTo>
                  <a:pt x="134783" y="260"/>
                </a:lnTo>
                <a:lnTo>
                  <a:pt x="145249" y="0"/>
                </a:lnTo>
                <a:lnTo>
                  <a:pt x="145518" y="2534"/>
                </a:lnTo>
                <a:lnTo>
                  <a:pt x="145732" y="85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1"/>
          <p:cNvSpPr/>
          <p:nvPr/>
        </p:nvSpPr>
        <p:spPr>
          <a:xfrm>
            <a:off x="7572375" y="1688782"/>
            <a:ext cx="257176" cy="154306"/>
          </a:xfrm>
          <a:custGeom>
            <a:avLst/>
            <a:gdLst/>
            <a:ahLst/>
            <a:cxnLst/>
            <a:rect l="0" t="0" r="0" b="0"/>
            <a:pathLst>
              <a:path w="257176" h="154306">
                <a:moveTo>
                  <a:pt x="0" y="154305"/>
                </a:moveTo>
                <a:lnTo>
                  <a:pt x="4550" y="154305"/>
                </a:lnTo>
                <a:lnTo>
                  <a:pt x="6844" y="153353"/>
                </a:lnTo>
                <a:lnTo>
                  <a:pt x="15574" y="147461"/>
                </a:lnTo>
                <a:lnTo>
                  <a:pt x="19908" y="144980"/>
                </a:lnTo>
                <a:lnTo>
                  <a:pt x="24701" y="142373"/>
                </a:lnTo>
                <a:lnTo>
                  <a:pt x="28850" y="139683"/>
                </a:lnTo>
                <a:lnTo>
                  <a:pt x="32568" y="136937"/>
                </a:lnTo>
                <a:lnTo>
                  <a:pt x="36000" y="134154"/>
                </a:lnTo>
                <a:lnTo>
                  <a:pt x="40192" y="131346"/>
                </a:lnTo>
                <a:lnTo>
                  <a:pt x="44892" y="128521"/>
                </a:lnTo>
                <a:lnTo>
                  <a:pt x="49931" y="125686"/>
                </a:lnTo>
                <a:lnTo>
                  <a:pt x="60609" y="119995"/>
                </a:lnTo>
                <a:lnTo>
                  <a:pt x="82986" y="108581"/>
                </a:lnTo>
                <a:lnTo>
                  <a:pt x="89614" y="105725"/>
                </a:lnTo>
                <a:lnTo>
                  <a:pt x="96890" y="102868"/>
                </a:lnTo>
                <a:lnTo>
                  <a:pt x="104599" y="100011"/>
                </a:lnTo>
                <a:lnTo>
                  <a:pt x="111642" y="96202"/>
                </a:lnTo>
                <a:lnTo>
                  <a:pt x="118243" y="91757"/>
                </a:lnTo>
                <a:lnTo>
                  <a:pt x="124548" y="86889"/>
                </a:lnTo>
                <a:lnTo>
                  <a:pt x="130657" y="82691"/>
                </a:lnTo>
                <a:lnTo>
                  <a:pt x="136635" y="78940"/>
                </a:lnTo>
                <a:lnTo>
                  <a:pt x="142525" y="75487"/>
                </a:lnTo>
                <a:lnTo>
                  <a:pt x="148356" y="71279"/>
                </a:lnTo>
                <a:lnTo>
                  <a:pt x="154149" y="66569"/>
                </a:lnTo>
                <a:lnTo>
                  <a:pt x="159916" y="61525"/>
                </a:lnTo>
                <a:lnTo>
                  <a:pt x="165666" y="57209"/>
                </a:lnTo>
                <a:lnTo>
                  <a:pt x="171404" y="53379"/>
                </a:lnTo>
                <a:lnTo>
                  <a:pt x="177134" y="49874"/>
                </a:lnTo>
                <a:lnTo>
                  <a:pt x="183812" y="46584"/>
                </a:lnTo>
                <a:lnTo>
                  <a:pt x="191121" y="43439"/>
                </a:lnTo>
                <a:lnTo>
                  <a:pt x="198851" y="40389"/>
                </a:lnTo>
                <a:lnTo>
                  <a:pt x="204958" y="37404"/>
                </a:lnTo>
                <a:lnTo>
                  <a:pt x="209980" y="34461"/>
                </a:lnTo>
                <a:lnTo>
                  <a:pt x="214282" y="31546"/>
                </a:lnTo>
                <a:lnTo>
                  <a:pt x="219054" y="28651"/>
                </a:lnTo>
                <a:lnTo>
                  <a:pt x="224142" y="25768"/>
                </a:lnTo>
                <a:lnTo>
                  <a:pt x="229437" y="22894"/>
                </a:lnTo>
                <a:lnTo>
                  <a:pt x="233920" y="20025"/>
                </a:lnTo>
                <a:lnTo>
                  <a:pt x="237862" y="17160"/>
                </a:lnTo>
                <a:lnTo>
                  <a:pt x="246481" y="10269"/>
                </a:lnTo>
                <a:lnTo>
                  <a:pt x="250200" y="678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2"/>
          <p:cNvSpPr/>
          <p:nvPr/>
        </p:nvSpPr>
        <p:spPr>
          <a:xfrm>
            <a:off x="7623809" y="1748789"/>
            <a:ext cx="180024" cy="154307"/>
          </a:xfrm>
          <a:custGeom>
            <a:avLst/>
            <a:gdLst/>
            <a:ahLst/>
            <a:cxnLst/>
            <a:rect l="0" t="0" r="0" b="0"/>
            <a:pathLst>
              <a:path w="180024" h="154307">
                <a:moveTo>
                  <a:pt x="0" y="154306"/>
                </a:moveTo>
                <a:lnTo>
                  <a:pt x="0" y="146925"/>
                </a:lnTo>
                <a:lnTo>
                  <a:pt x="2541" y="143723"/>
                </a:lnTo>
                <a:lnTo>
                  <a:pt x="4551" y="141535"/>
                </a:lnTo>
                <a:lnTo>
                  <a:pt x="6845" y="140077"/>
                </a:lnTo>
                <a:lnTo>
                  <a:pt x="11932" y="138457"/>
                </a:lnTo>
                <a:lnTo>
                  <a:pt x="17368" y="135197"/>
                </a:lnTo>
                <a:lnTo>
                  <a:pt x="22959" y="130573"/>
                </a:lnTo>
                <a:lnTo>
                  <a:pt x="25785" y="128006"/>
                </a:lnTo>
                <a:lnTo>
                  <a:pt x="31463" y="122614"/>
                </a:lnTo>
                <a:lnTo>
                  <a:pt x="45725" y="108552"/>
                </a:lnTo>
                <a:lnTo>
                  <a:pt x="49533" y="105705"/>
                </a:lnTo>
                <a:lnTo>
                  <a:pt x="53978" y="102855"/>
                </a:lnTo>
                <a:lnTo>
                  <a:pt x="58846" y="100003"/>
                </a:lnTo>
                <a:lnTo>
                  <a:pt x="63043" y="97149"/>
                </a:lnTo>
                <a:lnTo>
                  <a:pt x="66794" y="94294"/>
                </a:lnTo>
                <a:lnTo>
                  <a:pt x="70247" y="91438"/>
                </a:lnTo>
                <a:lnTo>
                  <a:pt x="74454" y="88581"/>
                </a:lnTo>
                <a:lnTo>
                  <a:pt x="79164" y="85724"/>
                </a:lnTo>
                <a:lnTo>
                  <a:pt x="84208" y="82867"/>
                </a:lnTo>
                <a:lnTo>
                  <a:pt x="88524" y="80010"/>
                </a:lnTo>
                <a:lnTo>
                  <a:pt x="92354" y="77153"/>
                </a:lnTo>
                <a:lnTo>
                  <a:pt x="95860" y="74295"/>
                </a:lnTo>
                <a:lnTo>
                  <a:pt x="99149" y="70485"/>
                </a:lnTo>
                <a:lnTo>
                  <a:pt x="102294" y="66040"/>
                </a:lnTo>
                <a:lnTo>
                  <a:pt x="105344" y="61172"/>
                </a:lnTo>
                <a:lnTo>
                  <a:pt x="108330" y="56974"/>
                </a:lnTo>
                <a:lnTo>
                  <a:pt x="111273" y="53223"/>
                </a:lnTo>
                <a:lnTo>
                  <a:pt x="114187" y="49770"/>
                </a:lnTo>
                <a:lnTo>
                  <a:pt x="117082" y="46515"/>
                </a:lnTo>
                <a:lnTo>
                  <a:pt x="122839" y="40359"/>
                </a:lnTo>
                <a:lnTo>
                  <a:pt x="126661" y="37383"/>
                </a:lnTo>
                <a:lnTo>
                  <a:pt x="131113" y="34448"/>
                </a:lnTo>
                <a:lnTo>
                  <a:pt x="135987" y="31538"/>
                </a:lnTo>
                <a:lnTo>
                  <a:pt x="140188" y="28645"/>
                </a:lnTo>
                <a:lnTo>
                  <a:pt x="143941" y="25765"/>
                </a:lnTo>
                <a:lnTo>
                  <a:pt x="147396" y="22892"/>
                </a:lnTo>
                <a:lnTo>
                  <a:pt x="150652" y="20976"/>
                </a:lnTo>
                <a:lnTo>
                  <a:pt x="153775" y="19699"/>
                </a:lnTo>
                <a:lnTo>
                  <a:pt x="156809" y="18848"/>
                </a:lnTo>
                <a:lnTo>
                  <a:pt x="158832" y="17328"/>
                </a:lnTo>
                <a:lnTo>
                  <a:pt x="160180" y="15362"/>
                </a:lnTo>
                <a:lnTo>
                  <a:pt x="161080" y="13099"/>
                </a:lnTo>
                <a:lnTo>
                  <a:pt x="162632" y="10638"/>
                </a:lnTo>
                <a:lnTo>
                  <a:pt x="164619" y="8045"/>
                </a:lnTo>
                <a:lnTo>
                  <a:pt x="166896" y="5363"/>
                </a:lnTo>
                <a:lnTo>
                  <a:pt x="169367" y="3576"/>
                </a:lnTo>
                <a:lnTo>
                  <a:pt x="171967" y="2384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3"/>
          <p:cNvSpPr/>
          <p:nvPr/>
        </p:nvSpPr>
        <p:spPr>
          <a:xfrm>
            <a:off x="8078152" y="1843087"/>
            <a:ext cx="188596" cy="137161"/>
          </a:xfrm>
          <a:custGeom>
            <a:avLst/>
            <a:gdLst/>
            <a:ahLst/>
            <a:cxnLst/>
            <a:rect l="0" t="0" r="0" b="0"/>
            <a:pathLst>
              <a:path w="188596" h="137161">
                <a:moveTo>
                  <a:pt x="0" y="0"/>
                </a:moveTo>
                <a:lnTo>
                  <a:pt x="7382" y="0"/>
                </a:lnTo>
                <a:lnTo>
                  <a:pt x="10582" y="2540"/>
                </a:lnTo>
                <a:lnTo>
                  <a:pt x="12771" y="4551"/>
                </a:lnTo>
                <a:lnTo>
                  <a:pt x="14229" y="6844"/>
                </a:lnTo>
                <a:lnTo>
                  <a:pt x="15201" y="9325"/>
                </a:lnTo>
                <a:lnTo>
                  <a:pt x="15850" y="11932"/>
                </a:lnTo>
                <a:lnTo>
                  <a:pt x="18186" y="13670"/>
                </a:lnTo>
                <a:lnTo>
                  <a:pt x="21649" y="14828"/>
                </a:lnTo>
                <a:lnTo>
                  <a:pt x="25863" y="15600"/>
                </a:lnTo>
                <a:lnTo>
                  <a:pt x="29624" y="17068"/>
                </a:lnTo>
                <a:lnTo>
                  <a:pt x="33084" y="18999"/>
                </a:lnTo>
                <a:lnTo>
                  <a:pt x="36344" y="21238"/>
                </a:lnTo>
                <a:lnTo>
                  <a:pt x="39469" y="23684"/>
                </a:lnTo>
                <a:lnTo>
                  <a:pt x="42505" y="26267"/>
                </a:lnTo>
                <a:lnTo>
                  <a:pt x="45482" y="28941"/>
                </a:lnTo>
                <a:lnTo>
                  <a:pt x="51330" y="34453"/>
                </a:lnTo>
                <a:lnTo>
                  <a:pt x="62844" y="45752"/>
                </a:lnTo>
                <a:lnTo>
                  <a:pt x="66661" y="48599"/>
                </a:lnTo>
                <a:lnTo>
                  <a:pt x="71111" y="51449"/>
                </a:lnTo>
                <a:lnTo>
                  <a:pt x="75982" y="54302"/>
                </a:lnTo>
                <a:lnTo>
                  <a:pt x="80182" y="57156"/>
                </a:lnTo>
                <a:lnTo>
                  <a:pt x="83935" y="60012"/>
                </a:lnTo>
                <a:lnTo>
                  <a:pt x="87390" y="62868"/>
                </a:lnTo>
                <a:lnTo>
                  <a:pt x="90644" y="66677"/>
                </a:lnTo>
                <a:lnTo>
                  <a:pt x="93767" y="71121"/>
                </a:lnTo>
                <a:lnTo>
                  <a:pt x="96802" y="75989"/>
                </a:lnTo>
                <a:lnTo>
                  <a:pt x="99777" y="79235"/>
                </a:lnTo>
                <a:lnTo>
                  <a:pt x="102713" y="81398"/>
                </a:lnTo>
                <a:lnTo>
                  <a:pt x="108515" y="84755"/>
                </a:lnTo>
                <a:lnTo>
                  <a:pt x="111396" y="86983"/>
                </a:lnTo>
                <a:lnTo>
                  <a:pt x="114269" y="89421"/>
                </a:lnTo>
                <a:lnTo>
                  <a:pt x="118090" y="91999"/>
                </a:lnTo>
                <a:lnTo>
                  <a:pt x="122542" y="94670"/>
                </a:lnTo>
                <a:lnTo>
                  <a:pt x="127414" y="97404"/>
                </a:lnTo>
                <a:lnTo>
                  <a:pt x="131615" y="100178"/>
                </a:lnTo>
                <a:lnTo>
                  <a:pt x="135369" y="102981"/>
                </a:lnTo>
                <a:lnTo>
                  <a:pt x="138823" y="105801"/>
                </a:lnTo>
                <a:lnTo>
                  <a:pt x="142079" y="108634"/>
                </a:lnTo>
                <a:lnTo>
                  <a:pt x="145202" y="111475"/>
                </a:lnTo>
                <a:lnTo>
                  <a:pt x="148235" y="114322"/>
                </a:lnTo>
                <a:lnTo>
                  <a:pt x="151212" y="116220"/>
                </a:lnTo>
                <a:lnTo>
                  <a:pt x="157058" y="118328"/>
                </a:lnTo>
                <a:lnTo>
                  <a:pt x="162831" y="121805"/>
                </a:lnTo>
                <a:lnTo>
                  <a:pt x="165704" y="124066"/>
                </a:lnTo>
                <a:lnTo>
                  <a:pt x="171436" y="126578"/>
                </a:lnTo>
                <a:lnTo>
                  <a:pt x="174299" y="127248"/>
                </a:lnTo>
                <a:lnTo>
                  <a:pt x="176206" y="128647"/>
                </a:lnTo>
                <a:lnTo>
                  <a:pt x="177478" y="130532"/>
                </a:lnTo>
                <a:lnTo>
                  <a:pt x="179874" y="136772"/>
                </a:lnTo>
                <a:lnTo>
                  <a:pt x="184529" y="137045"/>
                </a:lnTo>
                <a:lnTo>
                  <a:pt x="188595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4"/>
          <p:cNvSpPr/>
          <p:nvPr/>
        </p:nvSpPr>
        <p:spPr>
          <a:xfrm>
            <a:off x="8121015" y="1757467"/>
            <a:ext cx="257176" cy="162773"/>
          </a:xfrm>
          <a:custGeom>
            <a:avLst/>
            <a:gdLst/>
            <a:ahLst/>
            <a:cxnLst/>
            <a:rect l="0" t="0" r="0" b="0"/>
            <a:pathLst>
              <a:path w="257176" h="162773">
                <a:moveTo>
                  <a:pt x="0" y="8468"/>
                </a:moveTo>
                <a:lnTo>
                  <a:pt x="0" y="0"/>
                </a:lnTo>
                <a:lnTo>
                  <a:pt x="0" y="4477"/>
                </a:lnTo>
                <a:lnTo>
                  <a:pt x="952" y="5807"/>
                </a:lnTo>
                <a:lnTo>
                  <a:pt x="2539" y="6694"/>
                </a:lnTo>
                <a:lnTo>
                  <a:pt x="4551" y="7285"/>
                </a:lnTo>
                <a:lnTo>
                  <a:pt x="5891" y="8632"/>
                </a:lnTo>
                <a:lnTo>
                  <a:pt x="6785" y="10482"/>
                </a:lnTo>
                <a:lnTo>
                  <a:pt x="7381" y="12668"/>
                </a:lnTo>
                <a:lnTo>
                  <a:pt x="10582" y="17637"/>
                </a:lnTo>
                <a:lnTo>
                  <a:pt x="12770" y="20295"/>
                </a:lnTo>
                <a:lnTo>
                  <a:pt x="15182" y="23020"/>
                </a:lnTo>
                <a:lnTo>
                  <a:pt x="20400" y="28588"/>
                </a:lnTo>
                <a:lnTo>
                  <a:pt x="24077" y="31406"/>
                </a:lnTo>
                <a:lnTo>
                  <a:pt x="28434" y="34237"/>
                </a:lnTo>
                <a:lnTo>
                  <a:pt x="33243" y="37078"/>
                </a:lnTo>
                <a:lnTo>
                  <a:pt x="37402" y="40876"/>
                </a:lnTo>
                <a:lnTo>
                  <a:pt x="41127" y="45313"/>
                </a:lnTo>
                <a:lnTo>
                  <a:pt x="44564" y="50176"/>
                </a:lnTo>
                <a:lnTo>
                  <a:pt x="48759" y="54371"/>
                </a:lnTo>
                <a:lnTo>
                  <a:pt x="53461" y="58120"/>
                </a:lnTo>
                <a:lnTo>
                  <a:pt x="58500" y="61571"/>
                </a:lnTo>
                <a:lnTo>
                  <a:pt x="63765" y="65778"/>
                </a:lnTo>
                <a:lnTo>
                  <a:pt x="69180" y="70487"/>
                </a:lnTo>
                <a:lnTo>
                  <a:pt x="79323" y="79847"/>
                </a:lnTo>
                <a:lnTo>
                  <a:pt x="87008" y="87182"/>
                </a:lnTo>
                <a:lnTo>
                  <a:pt x="91343" y="90471"/>
                </a:lnTo>
                <a:lnTo>
                  <a:pt x="96138" y="93617"/>
                </a:lnTo>
                <a:lnTo>
                  <a:pt x="101239" y="96666"/>
                </a:lnTo>
                <a:lnTo>
                  <a:pt x="106544" y="99652"/>
                </a:lnTo>
                <a:lnTo>
                  <a:pt x="117521" y="105509"/>
                </a:lnTo>
                <a:lnTo>
                  <a:pt x="185739" y="139912"/>
                </a:lnTo>
                <a:lnTo>
                  <a:pt x="190501" y="141817"/>
                </a:lnTo>
                <a:lnTo>
                  <a:pt x="198333" y="143934"/>
                </a:lnTo>
                <a:lnTo>
                  <a:pt x="202706" y="145451"/>
                </a:lnTo>
                <a:lnTo>
                  <a:pt x="207528" y="147415"/>
                </a:lnTo>
                <a:lnTo>
                  <a:pt x="212646" y="149677"/>
                </a:lnTo>
                <a:lnTo>
                  <a:pt x="217012" y="151184"/>
                </a:lnTo>
                <a:lnTo>
                  <a:pt x="224402" y="152860"/>
                </a:lnTo>
                <a:lnTo>
                  <a:pt x="230862" y="156144"/>
                </a:lnTo>
                <a:lnTo>
                  <a:pt x="233917" y="158354"/>
                </a:lnTo>
                <a:lnTo>
                  <a:pt x="239854" y="160809"/>
                </a:lnTo>
                <a:lnTo>
                  <a:pt x="245666" y="161900"/>
                </a:lnTo>
                <a:lnTo>
                  <a:pt x="248550" y="162191"/>
                </a:lnTo>
                <a:lnTo>
                  <a:pt x="257175" y="1627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5"/>
          <p:cNvSpPr/>
          <p:nvPr/>
        </p:nvSpPr>
        <p:spPr>
          <a:xfrm>
            <a:off x="8541067" y="1337310"/>
            <a:ext cx="17146" cy="394336"/>
          </a:xfrm>
          <a:custGeom>
            <a:avLst/>
            <a:gdLst/>
            <a:ahLst/>
            <a:cxnLst/>
            <a:rect l="0" t="0" r="0" b="0"/>
            <a:pathLst>
              <a:path w="17146" h="394336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3"/>
                </a:lnTo>
                <a:lnTo>
                  <a:pt x="7382" y="28619"/>
                </a:lnTo>
                <a:lnTo>
                  <a:pt x="8731" y="31461"/>
                </a:lnTo>
                <a:lnTo>
                  <a:pt x="10583" y="34309"/>
                </a:lnTo>
                <a:lnTo>
                  <a:pt x="12771" y="37160"/>
                </a:lnTo>
                <a:lnTo>
                  <a:pt x="14229" y="40966"/>
                </a:lnTo>
                <a:lnTo>
                  <a:pt x="15201" y="45408"/>
                </a:lnTo>
                <a:lnTo>
                  <a:pt x="15850" y="50274"/>
                </a:lnTo>
                <a:lnTo>
                  <a:pt x="16281" y="55423"/>
                </a:lnTo>
                <a:lnTo>
                  <a:pt x="16761" y="66225"/>
                </a:lnTo>
                <a:lnTo>
                  <a:pt x="17032" y="83016"/>
                </a:lnTo>
                <a:lnTo>
                  <a:pt x="17142" y="146238"/>
                </a:lnTo>
                <a:lnTo>
                  <a:pt x="16191" y="154642"/>
                </a:lnTo>
                <a:lnTo>
                  <a:pt x="14604" y="163102"/>
                </a:lnTo>
                <a:lnTo>
                  <a:pt x="12593" y="171599"/>
                </a:lnTo>
                <a:lnTo>
                  <a:pt x="11254" y="180122"/>
                </a:lnTo>
                <a:lnTo>
                  <a:pt x="10360" y="188661"/>
                </a:lnTo>
                <a:lnTo>
                  <a:pt x="9763" y="197212"/>
                </a:lnTo>
                <a:lnTo>
                  <a:pt x="9367" y="205769"/>
                </a:lnTo>
                <a:lnTo>
                  <a:pt x="8925" y="222898"/>
                </a:lnTo>
                <a:lnTo>
                  <a:pt x="8677" y="253157"/>
                </a:lnTo>
                <a:lnTo>
                  <a:pt x="9595" y="262116"/>
                </a:lnTo>
                <a:lnTo>
                  <a:pt x="11159" y="269994"/>
                </a:lnTo>
                <a:lnTo>
                  <a:pt x="13155" y="277151"/>
                </a:lnTo>
                <a:lnTo>
                  <a:pt x="14485" y="284780"/>
                </a:lnTo>
                <a:lnTo>
                  <a:pt x="15371" y="292723"/>
                </a:lnTo>
                <a:lnTo>
                  <a:pt x="15963" y="300876"/>
                </a:lnTo>
                <a:lnTo>
                  <a:pt x="16357" y="308216"/>
                </a:lnTo>
                <a:lnTo>
                  <a:pt x="16795" y="321452"/>
                </a:lnTo>
                <a:lnTo>
                  <a:pt x="17076" y="345472"/>
                </a:lnTo>
                <a:lnTo>
                  <a:pt x="17145" y="393933"/>
                </a:lnTo>
                <a:lnTo>
                  <a:pt x="16193" y="394067"/>
                </a:lnTo>
                <a:lnTo>
                  <a:pt x="14606" y="394156"/>
                </a:lnTo>
                <a:lnTo>
                  <a:pt x="8573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6"/>
          <p:cNvSpPr/>
          <p:nvPr/>
        </p:nvSpPr>
        <p:spPr>
          <a:xfrm>
            <a:off x="8592618" y="1431607"/>
            <a:ext cx="188480" cy="256779"/>
          </a:xfrm>
          <a:custGeom>
            <a:avLst/>
            <a:gdLst/>
            <a:ahLst/>
            <a:cxnLst/>
            <a:rect l="0" t="0" r="0" b="0"/>
            <a:pathLst>
              <a:path w="188480" h="256779">
                <a:moveTo>
                  <a:pt x="94182" y="0"/>
                </a:moveTo>
                <a:lnTo>
                  <a:pt x="89631" y="4551"/>
                </a:lnTo>
                <a:lnTo>
                  <a:pt x="88290" y="6844"/>
                </a:lnTo>
                <a:lnTo>
                  <a:pt x="85451" y="14622"/>
                </a:lnTo>
                <a:lnTo>
                  <a:pt x="81412" y="20151"/>
                </a:lnTo>
                <a:lnTo>
                  <a:pt x="79953" y="22959"/>
                </a:lnTo>
                <a:lnTo>
                  <a:pt x="78333" y="28619"/>
                </a:lnTo>
                <a:lnTo>
                  <a:pt x="76948" y="32414"/>
                </a:lnTo>
                <a:lnTo>
                  <a:pt x="75073" y="36850"/>
                </a:lnTo>
                <a:lnTo>
                  <a:pt x="72870" y="41711"/>
                </a:lnTo>
                <a:lnTo>
                  <a:pt x="67882" y="49653"/>
                </a:lnTo>
                <a:lnTo>
                  <a:pt x="62491" y="56358"/>
                </a:lnTo>
                <a:lnTo>
                  <a:pt x="56919" y="62513"/>
                </a:lnTo>
                <a:lnTo>
                  <a:pt x="54100" y="66440"/>
                </a:lnTo>
                <a:lnTo>
                  <a:pt x="51268" y="70964"/>
                </a:lnTo>
                <a:lnTo>
                  <a:pt x="48428" y="75884"/>
                </a:lnTo>
                <a:lnTo>
                  <a:pt x="42732" y="83891"/>
                </a:lnTo>
                <a:lnTo>
                  <a:pt x="39879" y="87360"/>
                </a:lnTo>
                <a:lnTo>
                  <a:pt x="36073" y="91578"/>
                </a:lnTo>
                <a:lnTo>
                  <a:pt x="26763" y="101344"/>
                </a:lnTo>
                <a:lnTo>
                  <a:pt x="23518" y="105662"/>
                </a:lnTo>
                <a:lnTo>
                  <a:pt x="17999" y="116292"/>
                </a:lnTo>
                <a:lnTo>
                  <a:pt x="13333" y="122488"/>
                </a:lnTo>
                <a:lnTo>
                  <a:pt x="10624" y="128417"/>
                </a:lnTo>
                <a:lnTo>
                  <a:pt x="9901" y="131331"/>
                </a:lnTo>
                <a:lnTo>
                  <a:pt x="6560" y="137109"/>
                </a:lnTo>
                <a:lnTo>
                  <a:pt x="4334" y="139984"/>
                </a:lnTo>
                <a:lnTo>
                  <a:pt x="1862" y="145717"/>
                </a:lnTo>
                <a:lnTo>
                  <a:pt x="763" y="152393"/>
                </a:lnTo>
                <a:lnTo>
                  <a:pt x="470" y="156841"/>
                </a:lnTo>
                <a:lnTo>
                  <a:pt x="145" y="165910"/>
                </a:lnTo>
                <a:lnTo>
                  <a:pt x="0" y="173115"/>
                </a:lnTo>
                <a:lnTo>
                  <a:pt x="914" y="177323"/>
                </a:lnTo>
                <a:lnTo>
                  <a:pt x="2476" y="182033"/>
                </a:lnTo>
                <a:lnTo>
                  <a:pt x="4470" y="187078"/>
                </a:lnTo>
                <a:lnTo>
                  <a:pt x="5799" y="191393"/>
                </a:lnTo>
                <a:lnTo>
                  <a:pt x="7275" y="198729"/>
                </a:lnTo>
                <a:lnTo>
                  <a:pt x="7931" y="205164"/>
                </a:lnTo>
                <a:lnTo>
                  <a:pt x="8107" y="208214"/>
                </a:lnTo>
                <a:lnTo>
                  <a:pt x="9176" y="212151"/>
                </a:lnTo>
                <a:lnTo>
                  <a:pt x="10842" y="216682"/>
                </a:lnTo>
                <a:lnTo>
                  <a:pt x="12904" y="221607"/>
                </a:lnTo>
                <a:lnTo>
                  <a:pt x="15196" y="229620"/>
                </a:lnTo>
                <a:lnTo>
                  <a:pt x="15806" y="233090"/>
                </a:lnTo>
                <a:lnTo>
                  <a:pt x="19026" y="239485"/>
                </a:lnTo>
                <a:lnTo>
                  <a:pt x="21218" y="242524"/>
                </a:lnTo>
                <a:lnTo>
                  <a:pt x="23632" y="244550"/>
                </a:lnTo>
                <a:lnTo>
                  <a:pt x="26194" y="245901"/>
                </a:lnTo>
                <a:lnTo>
                  <a:pt x="31580" y="247402"/>
                </a:lnTo>
                <a:lnTo>
                  <a:pt x="37149" y="248069"/>
                </a:lnTo>
                <a:lnTo>
                  <a:pt x="42799" y="248365"/>
                </a:lnTo>
                <a:lnTo>
                  <a:pt x="48485" y="248497"/>
                </a:lnTo>
                <a:lnTo>
                  <a:pt x="68492" y="248598"/>
                </a:lnTo>
                <a:lnTo>
                  <a:pt x="72293" y="247647"/>
                </a:lnTo>
                <a:lnTo>
                  <a:pt x="75780" y="246061"/>
                </a:lnTo>
                <a:lnTo>
                  <a:pt x="79056" y="244050"/>
                </a:lnTo>
                <a:lnTo>
                  <a:pt x="82192" y="241758"/>
                </a:lnTo>
                <a:lnTo>
                  <a:pt x="85236" y="239277"/>
                </a:lnTo>
                <a:lnTo>
                  <a:pt x="88218" y="236671"/>
                </a:lnTo>
                <a:lnTo>
                  <a:pt x="94071" y="228694"/>
                </a:lnTo>
                <a:lnTo>
                  <a:pt x="96965" y="223901"/>
                </a:lnTo>
                <a:lnTo>
                  <a:pt x="102721" y="216034"/>
                </a:lnTo>
                <a:lnTo>
                  <a:pt x="105590" y="212603"/>
                </a:lnTo>
                <a:lnTo>
                  <a:pt x="108778" y="206250"/>
                </a:lnTo>
                <a:lnTo>
                  <a:pt x="109627" y="203223"/>
                </a:lnTo>
                <a:lnTo>
                  <a:pt x="113111" y="197319"/>
                </a:lnTo>
                <a:lnTo>
                  <a:pt x="115374" y="194411"/>
                </a:lnTo>
                <a:lnTo>
                  <a:pt x="116882" y="190567"/>
                </a:lnTo>
                <a:lnTo>
                  <a:pt x="117888" y="186100"/>
                </a:lnTo>
                <a:lnTo>
                  <a:pt x="118558" y="181217"/>
                </a:lnTo>
                <a:lnTo>
                  <a:pt x="119957" y="176056"/>
                </a:lnTo>
                <a:lnTo>
                  <a:pt x="121843" y="170711"/>
                </a:lnTo>
                <a:lnTo>
                  <a:pt x="124053" y="165242"/>
                </a:lnTo>
                <a:lnTo>
                  <a:pt x="125526" y="160644"/>
                </a:lnTo>
                <a:lnTo>
                  <a:pt x="127162" y="152995"/>
                </a:lnTo>
                <a:lnTo>
                  <a:pt x="127890" y="146420"/>
                </a:lnTo>
                <a:lnTo>
                  <a:pt x="128213" y="140323"/>
                </a:lnTo>
                <a:lnTo>
                  <a:pt x="128356" y="134438"/>
                </a:lnTo>
                <a:lnTo>
                  <a:pt x="128472" y="120060"/>
                </a:lnTo>
                <a:lnTo>
                  <a:pt x="128472" y="135617"/>
                </a:lnTo>
                <a:lnTo>
                  <a:pt x="131011" y="141554"/>
                </a:lnTo>
                <a:lnTo>
                  <a:pt x="133023" y="145804"/>
                </a:lnTo>
                <a:lnTo>
                  <a:pt x="135257" y="153067"/>
                </a:lnTo>
                <a:lnTo>
                  <a:pt x="137202" y="160422"/>
                </a:lnTo>
                <a:lnTo>
                  <a:pt x="139054" y="165051"/>
                </a:lnTo>
                <a:lnTo>
                  <a:pt x="141242" y="170041"/>
                </a:lnTo>
                <a:lnTo>
                  <a:pt x="143654" y="174321"/>
                </a:lnTo>
                <a:lnTo>
                  <a:pt x="148872" y="181616"/>
                </a:lnTo>
                <a:lnTo>
                  <a:pt x="150644" y="185847"/>
                </a:lnTo>
                <a:lnTo>
                  <a:pt x="151826" y="190573"/>
                </a:lnTo>
                <a:lnTo>
                  <a:pt x="152613" y="195629"/>
                </a:lnTo>
                <a:lnTo>
                  <a:pt x="154091" y="199952"/>
                </a:lnTo>
                <a:lnTo>
                  <a:pt x="158274" y="207295"/>
                </a:lnTo>
                <a:lnTo>
                  <a:pt x="163307" y="213734"/>
                </a:lnTo>
                <a:lnTo>
                  <a:pt x="165983" y="216784"/>
                </a:lnTo>
                <a:lnTo>
                  <a:pt x="167767" y="219770"/>
                </a:lnTo>
                <a:lnTo>
                  <a:pt x="169749" y="225628"/>
                </a:lnTo>
                <a:lnTo>
                  <a:pt x="170630" y="231407"/>
                </a:lnTo>
                <a:lnTo>
                  <a:pt x="170864" y="234281"/>
                </a:lnTo>
                <a:lnTo>
                  <a:pt x="171974" y="237150"/>
                </a:lnTo>
                <a:lnTo>
                  <a:pt x="177132" y="244786"/>
                </a:lnTo>
                <a:lnTo>
                  <a:pt x="178674" y="246906"/>
                </a:lnTo>
                <a:lnTo>
                  <a:pt x="179359" y="250389"/>
                </a:lnTo>
                <a:lnTo>
                  <a:pt x="179541" y="252651"/>
                </a:lnTo>
                <a:lnTo>
                  <a:pt x="180616" y="254159"/>
                </a:lnTo>
                <a:lnTo>
                  <a:pt x="182284" y="255164"/>
                </a:lnTo>
                <a:lnTo>
                  <a:pt x="187256" y="256778"/>
                </a:lnTo>
                <a:lnTo>
                  <a:pt x="187664" y="255958"/>
                </a:lnTo>
                <a:lnTo>
                  <a:pt x="188479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7"/>
          <p:cNvSpPr/>
          <p:nvPr/>
        </p:nvSpPr>
        <p:spPr>
          <a:xfrm>
            <a:off x="8849677" y="1371704"/>
            <a:ext cx="68466" cy="334224"/>
          </a:xfrm>
          <a:custGeom>
            <a:avLst/>
            <a:gdLst/>
            <a:ahLst/>
            <a:cxnLst/>
            <a:rect l="0" t="0" r="0" b="0"/>
            <a:pathLst>
              <a:path w="68466" h="334224">
                <a:moveTo>
                  <a:pt x="0" y="8468"/>
                </a:moveTo>
                <a:lnTo>
                  <a:pt x="0" y="0"/>
                </a:lnTo>
                <a:lnTo>
                  <a:pt x="0" y="4477"/>
                </a:lnTo>
                <a:lnTo>
                  <a:pt x="952" y="6760"/>
                </a:lnTo>
                <a:lnTo>
                  <a:pt x="2540" y="9234"/>
                </a:lnTo>
                <a:lnTo>
                  <a:pt x="4551" y="11836"/>
                </a:lnTo>
                <a:lnTo>
                  <a:pt x="5891" y="14524"/>
                </a:lnTo>
                <a:lnTo>
                  <a:pt x="7382" y="20050"/>
                </a:lnTo>
                <a:lnTo>
                  <a:pt x="8043" y="28220"/>
                </a:lnTo>
                <a:lnTo>
                  <a:pt x="8220" y="33066"/>
                </a:lnTo>
                <a:lnTo>
                  <a:pt x="7385" y="37249"/>
                </a:lnTo>
                <a:lnTo>
                  <a:pt x="5876" y="40991"/>
                </a:lnTo>
                <a:lnTo>
                  <a:pt x="3917" y="44437"/>
                </a:lnTo>
                <a:lnTo>
                  <a:pt x="2612" y="49592"/>
                </a:lnTo>
                <a:lnTo>
                  <a:pt x="1741" y="55887"/>
                </a:lnTo>
                <a:lnTo>
                  <a:pt x="1161" y="62941"/>
                </a:lnTo>
                <a:lnTo>
                  <a:pt x="775" y="69548"/>
                </a:lnTo>
                <a:lnTo>
                  <a:pt x="344" y="81970"/>
                </a:lnTo>
                <a:lnTo>
                  <a:pt x="68" y="105466"/>
                </a:lnTo>
                <a:lnTo>
                  <a:pt x="9" y="134177"/>
                </a:lnTo>
                <a:lnTo>
                  <a:pt x="958" y="140852"/>
                </a:lnTo>
                <a:lnTo>
                  <a:pt x="2544" y="148159"/>
                </a:lnTo>
                <a:lnTo>
                  <a:pt x="4553" y="155888"/>
                </a:lnTo>
                <a:lnTo>
                  <a:pt x="5894" y="162945"/>
                </a:lnTo>
                <a:lnTo>
                  <a:pt x="6787" y="169555"/>
                </a:lnTo>
                <a:lnTo>
                  <a:pt x="7382" y="175867"/>
                </a:lnTo>
                <a:lnTo>
                  <a:pt x="8731" y="181980"/>
                </a:lnTo>
                <a:lnTo>
                  <a:pt x="10584" y="187960"/>
                </a:lnTo>
                <a:lnTo>
                  <a:pt x="12771" y="193852"/>
                </a:lnTo>
                <a:lnTo>
                  <a:pt x="14229" y="198732"/>
                </a:lnTo>
                <a:lnTo>
                  <a:pt x="15850" y="206695"/>
                </a:lnTo>
                <a:lnTo>
                  <a:pt x="17234" y="211104"/>
                </a:lnTo>
                <a:lnTo>
                  <a:pt x="19109" y="215949"/>
                </a:lnTo>
                <a:lnTo>
                  <a:pt x="21312" y="221084"/>
                </a:lnTo>
                <a:lnTo>
                  <a:pt x="26299" y="231869"/>
                </a:lnTo>
                <a:lnTo>
                  <a:pt x="28964" y="237412"/>
                </a:lnTo>
                <a:lnTo>
                  <a:pt x="30739" y="242060"/>
                </a:lnTo>
                <a:lnTo>
                  <a:pt x="32712" y="249764"/>
                </a:lnTo>
                <a:lnTo>
                  <a:pt x="34190" y="254105"/>
                </a:lnTo>
                <a:lnTo>
                  <a:pt x="36129" y="258903"/>
                </a:lnTo>
                <a:lnTo>
                  <a:pt x="38373" y="264007"/>
                </a:lnTo>
                <a:lnTo>
                  <a:pt x="39870" y="268363"/>
                </a:lnTo>
                <a:lnTo>
                  <a:pt x="41533" y="275742"/>
                </a:lnTo>
                <a:lnTo>
                  <a:pt x="42929" y="279043"/>
                </a:lnTo>
                <a:lnTo>
                  <a:pt x="44811" y="282196"/>
                </a:lnTo>
                <a:lnTo>
                  <a:pt x="47019" y="285251"/>
                </a:lnTo>
                <a:lnTo>
                  <a:pt x="48492" y="288240"/>
                </a:lnTo>
                <a:lnTo>
                  <a:pt x="50127" y="294101"/>
                </a:lnTo>
                <a:lnTo>
                  <a:pt x="51516" y="297950"/>
                </a:lnTo>
                <a:lnTo>
                  <a:pt x="53394" y="302421"/>
                </a:lnTo>
                <a:lnTo>
                  <a:pt x="58700" y="314183"/>
                </a:lnTo>
                <a:lnTo>
                  <a:pt x="60090" y="316100"/>
                </a:lnTo>
                <a:lnTo>
                  <a:pt x="61966" y="318331"/>
                </a:lnTo>
                <a:lnTo>
                  <a:pt x="67273" y="324205"/>
                </a:lnTo>
                <a:lnTo>
                  <a:pt x="67999" y="327548"/>
                </a:lnTo>
                <a:lnTo>
                  <a:pt x="68465" y="332904"/>
                </a:lnTo>
                <a:lnTo>
                  <a:pt x="67551" y="333344"/>
                </a:lnTo>
                <a:lnTo>
                  <a:pt x="65989" y="333637"/>
                </a:lnTo>
                <a:lnTo>
                  <a:pt x="60007" y="3342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8"/>
          <p:cNvSpPr/>
          <p:nvPr/>
        </p:nvSpPr>
        <p:spPr>
          <a:xfrm>
            <a:off x="8833401" y="1483430"/>
            <a:ext cx="316315" cy="179495"/>
          </a:xfrm>
          <a:custGeom>
            <a:avLst/>
            <a:gdLst/>
            <a:ahLst/>
            <a:cxnLst/>
            <a:rect l="0" t="0" r="0" b="0"/>
            <a:pathLst>
              <a:path w="316315" h="179495">
                <a:moveTo>
                  <a:pt x="7704" y="119627"/>
                </a:moveTo>
                <a:lnTo>
                  <a:pt x="323" y="119627"/>
                </a:lnTo>
                <a:lnTo>
                  <a:pt x="4306" y="119627"/>
                </a:lnTo>
                <a:lnTo>
                  <a:pt x="0" y="119627"/>
                </a:lnTo>
                <a:lnTo>
                  <a:pt x="6589" y="119627"/>
                </a:lnTo>
                <a:lnTo>
                  <a:pt x="6960" y="118675"/>
                </a:lnTo>
                <a:lnTo>
                  <a:pt x="7373" y="115076"/>
                </a:lnTo>
                <a:lnTo>
                  <a:pt x="8436" y="113736"/>
                </a:lnTo>
                <a:lnTo>
                  <a:pt x="10097" y="112842"/>
                </a:lnTo>
                <a:lnTo>
                  <a:pt x="14482" y="111849"/>
                </a:lnTo>
                <a:lnTo>
                  <a:pt x="22306" y="111290"/>
                </a:lnTo>
                <a:lnTo>
                  <a:pt x="31609" y="111124"/>
                </a:lnTo>
                <a:lnTo>
                  <a:pt x="40871" y="111086"/>
                </a:lnTo>
                <a:lnTo>
                  <a:pt x="46008" y="110123"/>
                </a:lnTo>
                <a:lnTo>
                  <a:pt x="51338" y="108528"/>
                </a:lnTo>
                <a:lnTo>
                  <a:pt x="56795" y="106513"/>
                </a:lnTo>
                <a:lnTo>
                  <a:pt x="62338" y="105169"/>
                </a:lnTo>
                <a:lnTo>
                  <a:pt x="67939" y="104274"/>
                </a:lnTo>
                <a:lnTo>
                  <a:pt x="73579" y="103676"/>
                </a:lnTo>
                <a:lnTo>
                  <a:pt x="79243" y="102326"/>
                </a:lnTo>
                <a:lnTo>
                  <a:pt x="84924" y="100473"/>
                </a:lnTo>
                <a:lnTo>
                  <a:pt x="90617" y="98285"/>
                </a:lnTo>
                <a:lnTo>
                  <a:pt x="96317" y="95874"/>
                </a:lnTo>
                <a:lnTo>
                  <a:pt x="107729" y="90655"/>
                </a:lnTo>
                <a:lnTo>
                  <a:pt x="124866" y="82362"/>
                </a:lnTo>
                <a:lnTo>
                  <a:pt x="129627" y="78591"/>
                </a:lnTo>
                <a:lnTo>
                  <a:pt x="133753" y="74172"/>
                </a:lnTo>
                <a:lnTo>
                  <a:pt x="137457" y="69321"/>
                </a:lnTo>
                <a:lnTo>
                  <a:pt x="140878" y="65135"/>
                </a:lnTo>
                <a:lnTo>
                  <a:pt x="144111" y="61391"/>
                </a:lnTo>
                <a:lnTo>
                  <a:pt x="147219" y="57943"/>
                </a:lnTo>
                <a:lnTo>
                  <a:pt x="153214" y="51572"/>
                </a:lnTo>
                <a:lnTo>
                  <a:pt x="167694" y="36829"/>
                </a:lnTo>
                <a:lnTo>
                  <a:pt x="186032" y="18453"/>
                </a:lnTo>
                <a:lnTo>
                  <a:pt x="186597" y="16935"/>
                </a:lnTo>
                <a:lnTo>
                  <a:pt x="187225" y="12709"/>
                </a:lnTo>
                <a:lnTo>
                  <a:pt x="187627" y="8126"/>
                </a:lnTo>
                <a:lnTo>
                  <a:pt x="187714" y="921"/>
                </a:lnTo>
                <a:lnTo>
                  <a:pt x="186766" y="485"/>
                </a:lnTo>
                <a:lnTo>
                  <a:pt x="183171" y="0"/>
                </a:lnTo>
                <a:lnTo>
                  <a:pt x="180879" y="823"/>
                </a:lnTo>
                <a:lnTo>
                  <a:pt x="175794" y="4278"/>
                </a:lnTo>
                <a:lnTo>
                  <a:pt x="174056" y="6533"/>
                </a:lnTo>
                <a:lnTo>
                  <a:pt x="172898" y="8988"/>
                </a:lnTo>
                <a:lnTo>
                  <a:pt x="172126" y="11578"/>
                </a:lnTo>
                <a:lnTo>
                  <a:pt x="170658" y="13304"/>
                </a:lnTo>
                <a:lnTo>
                  <a:pt x="168728" y="14455"/>
                </a:lnTo>
                <a:lnTo>
                  <a:pt x="166487" y="15223"/>
                </a:lnTo>
                <a:lnTo>
                  <a:pt x="161460" y="18615"/>
                </a:lnTo>
                <a:lnTo>
                  <a:pt x="158785" y="20853"/>
                </a:lnTo>
                <a:lnTo>
                  <a:pt x="157002" y="23298"/>
                </a:lnTo>
                <a:lnTo>
                  <a:pt x="155021" y="28554"/>
                </a:lnTo>
                <a:lnTo>
                  <a:pt x="153541" y="32242"/>
                </a:lnTo>
                <a:lnTo>
                  <a:pt x="151600" y="36605"/>
                </a:lnTo>
                <a:lnTo>
                  <a:pt x="149355" y="41419"/>
                </a:lnTo>
                <a:lnTo>
                  <a:pt x="147859" y="46533"/>
                </a:lnTo>
                <a:lnTo>
                  <a:pt x="146860" y="51848"/>
                </a:lnTo>
                <a:lnTo>
                  <a:pt x="146195" y="57296"/>
                </a:lnTo>
                <a:lnTo>
                  <a:pt x="145751" y="62833"/>
                </a:lnTo>
                <a:lnTo>
                  <a:pt x="145455" y="68429"/>
                </a:lnTo>
                <a:lnTo>
                  <a:pt x="145258" y="74065"/>
                </a:lnTo>
                <a:lnTo>
                  <a:pt x="144174" y="78775"/>
                </a:lnTo>
                <a:lnTo>
                  <a:pt x="142499" y="82867"/>
                </a:lnTo>
                <a:lnTo>
                  <a:pt x="140430" y="86548"/>
                </a:lnTo>
                <a:lnTo>
                  <a:pt x="139051" y="90907"/>
                </a:lnTo>
                <a:lnTo>
                  <a:pt x="138131" y="95718"/>
                </a:lnTo>
                <a:lnTo>
                  <a:pt x="137518" y="100830"/>
                </a:lnTo>
                <a:lnTo>
                  <a:pt x="137109" y="106143"/>
                </a:lnTo>
                <a:lnTo>
                  <a:pt x="136836" y="111590"/>
                </a:lnTo>
                <a:lnTo>
                  <a:pt x="136453" y="125818"/>
                </a:lnTo>
                <a:lnTo>
                  <a:pt x="136399" y="129470"/>
                </a:lnTo>
                <a:lnTo>
                  <a:pt x="137315" y="133809"/>
                </a:lnTo>
                <a:lnTo>
                  <a:pt x="138879" y="138606"/>
                </a:lnTo>
                <a:lnTo>
                  <a:pt x="140873" y="143710"/>
                </a:lnTo>
                <a:lnTo>
                  <a:pt x="143156" y="148065"/>
                </a:lnTo>
                <a:lnTo>
                  <a:pt x="145630" y="151920"/>
                </a:lnTo>
                <a:lnTo>
                  <a:pt x="151895" y="160402"/>
                </a:lnTo>
                <a:lnTo>
                  <a:pt x="155292" y="164102"/>
                </a:lnTo>
                <a:lnTo>
                  <a:pt x="165233" y="174238"/>
                </a:lnTo>
                <a:lnTo>
                  <a:pt x="168920" y="176037"/>
                </a:lnTo>
                <a:lnTo>
                  <a:pt x="178098" y="178036"/>
                </a:lnTo>
                <a:lnTo>
                  <a:pt x="185987" y="178924"/>
                </a:lnTo>
                <a:lnTo>
                  <a:pt x="195784" y="179424"/>
                </a:lnTo>
                <a:lnTo>
                  <a:pt x="198812" y="179494"/>
                </a:lnTo>
                <a:lnTo>
                  <a:pt x="207258" y="177032"/>
                </a:lnTo>
                <a:lnTo>
                  <a:pt x="216410" y="172763"/>
                </a:lnTo>
                <a:lnTo>
                  <a:pt x="227869" y="165004"/>
                </a:lnTo>
                <a:lnTo>
                  <a:pt x="237636" y="159480"/>
                </a:lnTo>
                <a:lnTo>
                  <a:pt x="248326" y="153849"/>
                </a:lnTo>
                <a:lnTo>
                  <a:pt x="253843" y="151015"/>
                </a:lnTo>
                <a:lnTo>
                  <a:pt x="258475" y="147220"/>
                </a:lnTo>
                <a:lnTo>
                  <a:pt x="262514" y="142785"/>
                </a:lnTo>
                <a:lnTo>
                  <a:pt x="266159" y="137923"/>
                </a:lnTo>
                <a:lnTo>
                  <a:pt x="270495" y="133729"/>
                </a:lnTo>
                <a:lnTo>
                  <a:pt x="275291" y="129981"/>
                </a:lnTo>
                <a:lnTo>
                  <a:pt x="280393" y="126530"/>
                </a:lnTo>
                <a:lnTo>
                  <a:pt x="284747" y="123276"/>
                </a:lnTo>
                <a:lnTo>
                  <a:pt x="288601" y="120155"/>
                </a:lnTo>
                <a:lnTo>
                  <a:pt x="292124" y="117121"/>
                </a:lnTo>
                <a:lnTo>
                  <a:pt x="295424" y="113194"/>
                </a:lnTo>
                <a:lnTo>
                  <a:pt x="298578" y="108671"/>
                </a:lnTo>
                <a:lnTo>
                  <a:pt x="301632" y="103750"/>
                </a:lnTo>
                <a:lnTo>
                  <a:pt x="304621" y="99518"/>
                </a:lnTo>
                <a:lnTo>
                  <a:pt x="307566" y="95743"/>
                </a:lnTo>
                <a:lnTo>
                  <a:pt x="316314" y="853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9"/>
          <p:cNvSpPr/>
          <p:nvPr/>
        </p:nvSpPr>
        <p:spPr>
          <a:xfrm>
            <a:off x="8686800" y="1321356"/>
            <a:ext cx="17145" cy="7382"/>
          </a:xfrm>
          <a:custGeom>
            <a:avLst/>
            <a:gdLst/>
            <a:ahLst/>
            <a:cxnLst/>
            <a:rect l="0" t="0" r="0" b="0"/>
            <a:pathLst>
              <a:path w="17145" h="7382">
                <a:moveTo>
                  <a:pt x="17144" y="7381"/>
                </a:moveTo>
                <a:lnTo>
                  <a:pt x="1544" y="7381"/>
                </a:lnTo>
                <a:lnTo>
                  <a:pt x="1029" y="6429"/>
                </a:lnTo>
                <a:lnTo>
                  <a:pt x="686" y="4841"/>
                </a:lnTo>
                <a:lnTo>
                  <a:pt x="136" y="0"/>
                </a:lnTo>
                <a:lnTo>
                  <a:pt x="91" y="555"/>
                </a:lnTo>
                <a:lnTo>
                  <a:pt x="0" y="7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/>
              <a:t>Even more </a:t>
            </a:r>
            <a:r>
              <a:rPr lang="en-US" sz="3800" dirty="0"/>
              <a:t>about properties of tangents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r>
              <a:rPr lang="en-US" sz="2600" b="1" dirty="0" smtClean="0"/>
              <a:t>Theorem</a:t>
            </a:r>
            <a:r>
              <a:rPr lang="en-US" sz="2600" b="1" dirty="0"/>
              <a:t>: </a:t>
            </a:r>
            <a:r>
              <a:rPr lang="en-US" sz="2600" dirty="0"/>
              <a:t>If a line in the plane of a circle is perpendicular to a radius at its outer endpoint, then the line is tangent to the circle.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4129088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MARTPenAnnotation78"/>
          <p:cNvSpPr/>
          <p:nvPr/>
        </p:nvSpPr>
        <p:spPr>
          <a:xfrm>
            <a:off x="6886575" y="3866197"/>
            <a:ext cx="274320" cy="137158"/>
          </a:xfrm>
          <a:custGeom>
            <a:avLst/>
            <a:gdLst/>
            <a:ahLst/>
            <a:cxnLst/>
            <a:rect l="0" t="0" r="0" b="0"/>
            <a:pathLst>
              <a:path w="274320" h="137158">
                <a:moveTo>
                  <a:pt x="0" y="111443"/>
                </a:moveTo>
                <a:lnTo>
                  <a:pt x="0" y="137157"/>
                </a:lnTo>
                <a:lnTo>
                  <a:pt x="0" y="128940"/>
                </a:lnTo>
                <a:lnTo>
                  <a:pt x="2540" y="126205"/>
                </a:lnTo>
                <a:lnTo>
                  <a:pt x="12770" y="115826"/>
                </a:lnTo>
                <a:lnTo>
                  <a:pt x="14229" y="113413"/>
                </a:lnTo>
                <a:lnTo>
                  <a:pt x="15201" y="110851"/>
                </a:lnTo>
                <a:lnTo>
                  <a:pt x="15848" y="108191"/>
                </a:lnTo>
                <a:lnTo>
                  <a:pt x="17233" y="106417"/>
                </a:lnTo>
                <a:lnTo>
                  <a:pt x="19108" y="105235"/>
                </a:lnTo>
                <a:lnTo>
                  <a:pt x="21311" y="104447"/>
                </a:lnTo>
                <a:lnTo>
                  <a:pt x="26299" y="101031"/>
                </a:lnTo>
                <a:lnTo>
                  <a:pt x="28963" y="98786"/>
                </a:lnTo>
                <a:lnTo>
                  <a:pt x="30739" y="95385"/>
                </a:lnTo>
                <a:lnTo>
                  <a:pt x="31922" y="91212"/>
                </a:lnTo>
                <a:lnTo>
                  <a:pt x="32711" y="86526"/>
                </a:lnTo>
                <a:lnTo>
                  <a:pt x="34190" y="82449"/>
                </a:lnTo>
                <a:lnTo>
                  <a:pt x="36128" y="78778"/>
                </a:lnTo>
                <a:lnTo>
                  <a:pt x="38373" y="75379"/>
                </a:lnTo>
                <a:lnTo>
                  <a:pt x="40822" y="72160"/>
                </a:lnTo>
                <a:lnTo>
                  <a:pt x="43407" y="69062"/>
                </a:lnTo>
                <a:lnTo>
                  <a:pt x="46083" y="66044"/>
                </a:lnTo>
                <a:lnTo>
                  <a:pt x="51596" y="60150"/>
                </a:lnTo>
                <a:lnTo>
                  <a:pt x="62896" y="48606"/>
                </a:lnTo>
                <a:lnTo>
                  <a:pt x="80012" y="31435"/>
                </a:lnTo>
                <a:lnTo>
                  <a:pt x="81916" y="28577"/>
                </a:lnTo>
                <a:lnTo>
                  <a:pt x="83186" y="25718"/>
                </a:lnTo>
                <a:lnTo>
                  <a:pt x="84032" y="22861"/>
                </a:lnTo>
                <a:lnTo>
                  <a:pt x="85549" y="20956"/>
                </a:lnTo>
                <a:lnTo>
                  <a:pt x="87512" y="19685"/>
                </a:lnTo>
                <a:lnTo>
                  <a:pt x="89774" y="18839"/>
                </a:lnTo>
                <a:lnTo>
                  <a:pt x="91282" y="17322"/>
                </a:lnTo>
                <a:lnTo>
                  <a:pt x="92287" y="15358"/>
                </a:lnTo>
                <a:lnTo>
                  <a:pt x="92957" y="13096"/>
                </a:lnTo>
                <a:lnTo>
                  <a:pt x="94356" y="10636"/>
                </a:lnTo>
                <a:lnTo>
                  <a:pt x="96242" y="8043"/>
                </a:lnTo>
                <a:lnTo>
                  <a:pt x="102836" y="41"/>
                </a:lnTo>
                <a:lnTo>
                  <a:pt x="135854" y="0"/>
                </a:lnTo>
                <a:lnTo>
                  <a:pt x="139120" y="2540"/>
                </a:lnTo>
                <a:lnTo>
                  <a:pt x="141324" y="4551"/>
                </a:lnTo>
                <a:lnTo>
                  <a:pt x="143746" y="5892"/>
                </a:lnTo>
                <a:lnTo>
                  <a:pt x="151705" y="8731"/>
                </a:lnTo>
                <a:lnTo>
                  <a:pt x="157277" y="12770"/>
                </a:lnTo>
                <a:lnTo>
                  <a:pt x="162928" y="15201"/>
                </a:lnTo>
                <a:lnTo>
                  <a:pt x="169767" y="16761"/>
                </a:lnTo>
                <a:lnTo>
                  <a:pt x="173242" y="19515"/>
                </a:lnTo>
                <a:lnTo>
                  <a:pt x="175502" y="21582"/>
                </a:lnTo>
                <a:lnTo>
                  <a:pt x="177961" y="22961"/>
                </a:lnTo>
                <a:lnTo>
                  <a:pt x="183233" y="24492"/>
                </a:lnTo>
                <a:lnTo>
                  <a:pt x="191557" y="25354"/>
                </a:lnTo>
                <a:lnTo>
                  <a:pt x="199754" y="28096"/>
                </a:lnTo>
                <a:lnTo>
                  <a:pt x="211436" y="33066"/>
                </a:lnTo>
                <a:lnTo>
                  <a:pt x="218011" y="33928"/>
                </a:lnTo>
                <a:lnTo>
                  <a:pt x="220588" y="35001"/>
                </a:lnTo>
                <a:lnTo>
                  <a:pt x="225991" y="38734"/>
                </a:lnTo>
                <a:lnTo>
                  <a:pt x="231568" y="41028"/>
                </a:lnTo>
                <a:lnTo>
                  <a:pt x="240062" y="42319"/>
                </a:lnTo>
                <a:lnTo>
                  <a:pt x="242909" y="42500"/>
                </a:lnTo>
                <a:lnTo>
                  <a:pt x="244806" y="43574"/>
                </a:lnTo>
                <a:lnTo>
                  <a:pt x="246072" y="45241"/>
                </a:lnTo>
                <a:lnTo>
                  <a:pt x="246915" y="47306"/>
                </a:lnTo>
                <a:lnTo>
                  <a:pt x="248430" y="48683"/>
                </a:lnTo>
                <a:lnTo>
                  <a:pt x="250393" y="49600"/>
                </a:lnTo>
                <a:lnTo>
                  <a:pt x="256778" y="51328"/>
                </a:lnTo>
                <a:lnTo>
                  <a:pt x="265202" y="51431"/>
                </a:lnTo>
                <a:lnTo>
                  <a:pt x="274319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"/>
          <p:cNvSpPr/>
          <p:nvPr/>
        </p:nvSpPr>
        <p:spPr>
          <a:xfrm>
            <a:off x="6860857" y="2383155"/>
            <a:ext cx="282894" cy="154305"/>
          </a:xfrm>
          <a:custGeom>
            <a:avLst/>
            <a:gdLst/>
            <a:ahLst/>
            <a:cxnLst/>
            <a:rect l="0" t="0" r="0" b="0"/>
            <a:pathLst>
              <a:path w="282894" h="154305">
                <a:moveTo>
                  <a:pt x="0" y="0"/>
                </a:moveTo>
                <a:lnTo>
                  <a:pt x="0" y="24418"/>
                </a:lnTo>
                <a:lnTo>
                  <a:pt x="2541" y="27680"/>
                </a:lnTo>
                <a:lnTo>
                  <a:pt x="4551" y="29883"/>
                </a:lnTo>
                <a:lnTo>
                  <a:pt x="5892" y="32304"/>
                </a:lnTo>
                <a:lnTo>
                  <a:pt x="6785" y="34871"/>
                </a:lnTo>
                <a:lnTo>
                  <a:pt x="8219" y="41284"/>
                </a:lnTo>
                <a:lnTo>
                  <a:pt x="10956" y="44700"/>
                </a:lnTo>
                <a:lnTo>
                  <a:pt x="13019" y="46945"/>
                </a:lnTo>
                <a:lnTo>
                  <a:pt x="14394" y="49394"/>
                </a:lnTo>
                <a:lnTo>
                  <a:pt x="15311" y="51979"/>
                </a:lnTo>
                <a:lnTo>
                  <a:pt x="15923" y="54655"/>
                </a:lnTo>
                <a:lnTo>
                  <a:pt x="16330" y="57392"/>
                </a:lnTo>
                <a:lnTo>
                  <a:pt x="16602" y="60168"/>
                </a:lnTo>
                <a:lnTo>
                  <a:pt x="16783" y="62972"/>
                </a:lnTo>
                <a:lnTo>
                  <a:pt x="17856" y="65794"/>
                </a:lnTo>
                <a:lnTo>
                  <a:pt x="19524" y="68627"/>
                </a:lnTo>
                <a:lnTo>
                  <a:pt x="21589" y="71469"/>
                </a:lnTo>
                <a:lnTo>
                  <a:pt x="22965" y="74316"/>
                </a:lnTo>
                <a:lnTo>
                  <a:pt x="23883" y="77166"/>
                </a:lnTo>
                <a:lnTo>
                  <a:pt x="24494" y="80019"/>
                </a:lnTo>
                <a:lnTo>
                  <a:pt x="24902" y="82873"/>
                </a:lnTo>
                <a:lnTo>
                  <a:pt x="25174" y="85729"/>
                </a:lnTo>
                <a:lnTo>
                  <a:pt x="25355" y="88585"/>
                </a:lnTo>
                <a:lnTo>
                  <a:pt x="26428" y="91442"/>
                </a:lnTo>
                <a:lnTo>
                  <a:pt x="28096" y="94298"/>
                </a:lnTo>
                <a:lnTo>
                  <a:pt x="30161" y="97156"/>
                </a:lnTo>
                <a:lnTo>
                  <a:pt x="31537" y="100013"/>
                </a:lnTo>
                <a:lnTo>
                  <a:pt x="32455" y="102870"/>
                </a:lnTo>
                <a:lnTo>
                  <a:pt x="33067" y="105727"/>
                </a:lnTo>
                <a:lnTo>
                  <a:pt x="33474" y="108585"/>
                </a:lnTo>
                <a:lnTo>
                  <a:pt x="33746" y="111442"/>
                </a:lnTo>
                <a:lnTo>
                  <a:pt x="33927" y="114300"/>
                </a:lnTo>
                <a:lnTo>
                  <a:pt x="35001" y="116205"/>
                </a:lnTo>
                <a:lnTo>
                  <a:pt x="36669" y="117475"/>
                </a:lnTo>
                <a:lnTo>
                  <a:pt x="38733" y="118321"/>
                </a:lnTo>
                <a:lnTo>
                  <a:pt x="40110" y="119838"/>
                </a:lnTo>
                <a:lnTo>
                  <a:pt x="41027" y="121802"/>
                </a:lnTo>
                <a:lnTo>
                  <a:pt x="41639" y="124064"/>
                </a:lnTo>
                <a:lnTo>
                  <a:pt x="42999" y="126524"/>
                </a:lnTo>
                <a:lnTo>
                  <a:pt x="44859" y="129117"/>
                </a:lnTo>
                <a:lnTo>
                  <a:pt x="50136" y="135571"/>
                </a:lnTo>
                <a:lnTo>
                  <a:pt x="53398" y="138993"/>
                </a:lnTo>
                <a:lnTo>
                  <a:pt x="68193" y="153917"/>
                </a:lnTo>
                <a:lnTo>
                  <a:pt x="75927" y="154271"/>
                </a:lnTo>
                <a:lnTo>
                  <a:pt x="97272" y="154304"/>
                </a:lnTo>
                <a:lnTo>
                  <a:pt x="100090" y="153351"/>
                </a:lnTo>
                <a:lnTo>
                  <a:pt x="105762" y="149753"/>
                </a:lnTo>
                <a:lnTo>
                  <a:pt x="111458" y="144979"/>
                </a:lnTo>
                <a:lnTo>
                  <a:pt x="114311" y="142373"/>
                </a:lnTo>
                <a:lnTo>
                  <a:pt x="118117" y="140635"/>
                </a:lnTo>
                <a:lnTo>
                  <a:pt x="122560" y="139477"/>
                </a:lnTo>
                <a:lnTo>
                  <a:pt x="127427" y="138704"/>
                </a:lnTo>
                <a:lnTo>
                  <a:pt x="132576" y="137237"/>
                </a:lnTo>
                <a:lnTo>
                  <a:pt x="137914" y="135306"/>
                </a:lnTo>
                <a:lnTo>
                  <a:pt x="143378" y="133066"/>
                </a:lnTo>
                <a:lnTo>
                  <a:pt x="148925" y="130621"/>
                </a:lnTo>
                <a:lnTo>
                  <a:pt x="160169" y="125363"/>
                </a:lnTo>
                <a:lnTo>
                  <a:pt x="211459" y="100003"/>
                </a:lnTo>
                <a:lnTo>
                  <a:pt x="217172" y="98101"/>
                </a:lnTo>
                <a:lnTo>
                  <a:pt x="222887" y="96833"/>
                </a:lnTo>
                <a:lnTo>
                  <a:pt x="228601" y="95988"/>
                </a:lnTo>
                <a:lnTo>
                  <a:pt x="233364" y="94472"/>
                </a:lnTo>
                <a:lnTo>
                  <a:pt x="241195" y="90247"/>
                </a:lnTo>
                <a:lnTo>
                  <a:pt x="247850" y="87735"/>
                </a:lnTo>
                <a:lnTo>
                  <a:pt x="250959" y="87064"/>
                </a:lnTo>
                <a:lnTo>
                  <a:pt x="256952" y="83780"/>
                </a:lnTo>
                <a:lnTo>
                  <a:pt x="264010" y="78461"/>
                </a:lnTo>
                <a:lnTo>
                  <a:pt x="267515" y="77734"/>
                </a:lnTo>
                <a:lnTo>
                  <a:pt x="274844" y="77324"/>
                </a:lnTo>
                <a:lnTo>
                  <a:pt x="282893" y="771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Inscribed and circumscribed, revisted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30725"/>
          </a:xfrm>
        </p:spPr>
        <p:txBody>
          <a:bodyPr/>
          <a:lstStyle/>
          <a:p>
            <a:r>
              <a:rPr lang="en-US"/>
              <a:t>You can also inscribe a circle.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 r="1587" b="24203"/>
          <a:stretch>
            <a:fillRect/>
          </a:stretch>
        </p:blipFill>
        <p:spPr bwMode="auto">
          <a:xfrm>
            <a:off x="1524000" y="2667000"/>
            <a:ext cx="71099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tangent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common internal tangent intersects the segment joining the centers.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t="11782" r="3049" b="17528"/>
          <a:stretch>
            <a:fillRect/>
          </a:stretch>
        </p:blipFill>
        <p:spPr bwMode="auto">
          <a:xfrm>
            <a:off x="981077" y="3276600"/>
            <a:ext cx="70199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76"/>
          <p:cNvSpPr/>
          <p:nvPr/>
        </p:nvSpPr>
        <p:spPr>
          <a:xfrm>
            <a:off x="3894772" y="3754754"/>
            <a:ext cx="222886" cy="711519"/>
          </a:xfrm>
          <a:custGeom>
            <a:avLst/>
            <a:gdLst/>
            <a:ahLst/>
            <a:cxnLst/>
            <a:rect l="0" t="0" r="0" b="0"/>
            <a:pathLst>
              <a:path w="222886" h="711519">
                <a:moveTo>
                  <a:pt x="0" y="711518"/>
                </a:moveTo>
                <a:lnTo>
                  <a:pt x="0" y="653862"/>
                </a:lnTo>
                <a:lnTo>
                  <a:pt x="4551" y="632523"/>
                </a:lnTo>
                <a:lnTo>
                  <a:pt x="6785" y="616402"/>
                </a:lnTo>
                <a:lnTo>
                  <a:pt x="8730" y="599711"/>
                </a:lnTo>
                <a:lnTo>
                  <a:pt x="12770" y="582769"/>
                </a:lnTo>
                <a:lnTo>
                  <a:pt x="15200" y="565714"/>
                </a:lnTo>
                <a:lnTo>
                  <a:pt x="17233" y="547656"/>
                </a:lnTo>
                <a:lnTo>
                  <a:pt x="21312" y="526931"/>
                </a:lnTo>
                <a:lnTo>
                  <a:pt x="26299" y="507559"/>
                </a:lnTo>
                <a:lnTo>
                  <a:pt x="30739" y="488472"/>
                </a:lnTo>
                <a:lnTo>
                  <a:pt x="32711" y="467289"/>
                </a:lnTo>
                <a:lnTo>
                  <a:pt x="36129" y="445175"/>
                </a:lnTo>
                <a:lnTo>
                  <a:pt x="40822" y="423598"/>
                </a:lnTo>
                <a:lnTo>
                  <a:pt x="71447" y="305645"/>
                </a:lnTo>
                <a:lnTo>
                  <a:pt x="75254" y="293299"/>
                </a:lnTo>
                <a:lnTo>
                  <a:pt x="79697" y="280305"/>
                </a:lnTo>
                <a:lnTo>
                  <a:pt x="84564" y="266880"/>
                </a:lnTo>
                <a:lnTo>
                  <a:pt x="88761" y="254121"/>
                </a:lnTo>
                <a:lnTo>
                  <a:pt x="92512" y="241804"/>
                </a:lnTo>
                <a:lnTo>
                  <a:pt x="95965" y="229783"/>
                </a:lnTo>
                <a:lnTo>
                  <a:pt x="100171" y="218911"/>
                </a:lnTo>
                <a:lnTo>
                  <a:pt x="104881" y="208806"/>
                </a:lnTo>
                <a:lnTo>
                  <a:pt x="109926" y="199212"/>
                </a:lnTo>
                <a:lnTo>
                  <a:pt x="114241" y="189006"/>
                </a:lnTo>
                <a:lnTo>
                  <a:pt x="118071" y="178391"/>
                </a:lnTo>
                <a:lnTo>
                  <a:pt x="121576" y="167505"/>
                </a:lnTo>
                <a:lnTo>
                  <a:pt x="125819" y="156438"/>
                </a:lnTo>
                <a:lnTo>
                  <a:pt x="130552" y="145250"/>
                </a:lnTo>
                <a:lnTo>
                  <a:pt x="135612" y="133981"/>
                </a:lnTo>
                <a:lnTo>
                  <a:pt x="140890" y="124563"/>
                </a:lnTo>
                <a:lnTo>
                  <a:pt x="146314" y="116380"/>
                </a:lnTo>
                <a:lnTo>
                  <a:pt x="151836" y="109019"/>
                </a:lnTo>
                <a:lnTo>
                  <a:pt x="156469" y="101255"/>
                </a:lnTo>
                <a:lnTo>
                  <a:pt x="160510" y="93221"/>
                </a:lnTo>
                <a:lnTo>
                  <a:pt x="164157" y="85007"/>
                </a:lnTo>
                <a:lnTo>
                  <a:pt x="170748" y="68261"/>
                </a:lnTo>
                <a:lnTo>
                  <a:pt x="176853" y="52246"/>
                </a:lnTo>
                <a:lnTo>
                  <a:pt x="182742" y="38778"/>
                </a:lnTo>
                <a:lnTo>
                  <a:pt x="186598" y="33472"/>
                </a:lnTo>
                <a:lnTo>
                  <a:pt x="191073" y="28983"/>
                </a:lnTo>
                <a:lnTo>
                  <a:pt x="195962" y="25037"/>
                </a:lnTo>
                <a:lnTo>
                  <a:pt x="199222" y="21454"/>
                </a:lnTo>
                <a:lnTo>
                  <a:pt x="201395" y="18113"/>
                </a:lnTo>
                <a:lnTo>
                  <a:pt x="204761" y="11861"/>
                </a:lnTo>
                <a:lnTo>
                  <a:pt x="209432" y="5907"/>
                </a:lnTo>
                <a:lnTo>
                  <a:pt x="212012" y="3938"/>
                </a:lnTo>
                <a:lnTo>
                  <a:pt x="217417" y="175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7"/>
          <p:cNvSpPr/>
          <p:nvPr/>
        </p:nvSpPr>
        <p:spPr>
          <a:xfrm>
            <a:off x="3834765" y="4311967"/>
            <a:ext cx="214313" cy="162763"/>
          </a:xfrm>
          <a:custGeom>
            <a:avLst/>
            <a:gdLst/>
            <a:ahLst/>
            <a:cxnLst/>
            <a:rect l="0" t="0" r="0" b="0"/>
            <a:pathLst>
              <a:path w="214313" h="162763">
                <a:moveTo>
                  <a:pt x="8572" y="77153"/>
                </a:moveTo>
                <a:lnTo>
                  <a:pt x="0" y="77153"/>
                </a:lnTo>
                <a:lnTo>
                  <a:pt x="4551" y="77153"/>
                </a:lnTo>
                <a:lnTo>
                  <a:pt x="5891" y="78105"/>
                </a:lnTo>
                <a:lnTo>
                  <a:pt x="6785" y="79693"/>
                </a:lnTo>
                <a:lnTo>
                  <a:pt x="8219" y="84534"/>
                </a:lnTo>
                <a:lnTo>
                  <a:pt x="10955" y="87735"/>
                </a:lnTo>
                <a:lnTo>
                  <a:pt x="15922" y="93002"/>
                </a:lnTo>
                <a:lnTo>
                  <a:pt x="37535" y="114687"/>
                </a:lnTo>
                <a:lnTo>
                  <a:pt x="40263" y="116463"/>
                </a:lnTo>
                <a:lnTo>
                  <a:pt x="45834" y="118436"/>
                </a:lnTo>
                <a:lnTo>
                  <a:pt x="51486" y="121854"/>
                </a:lnTo>
                <a:lnTo>
                  <a:pt x="57172" y="126547"/>
                </a:lnTo>
                <a:lnTo>
                  <a:pt x="60022" y="129132"/>
                </a:lnTo>
                <a:lnTo>
                  <a:pt x="65729" y="134544"/>
                </a:lnTo>
                <a:lnTo>
                  <a:pt x="71440" y="140125"/>
                </a:lnTo>
                <a:lnTo>
                  <a:pt x="74297" y="141994"/>
                </a:lnTo>
                <a:lnTo>
                  <a:pt x="80010" y="144071"/>
                </a:lnTo>
                <a:lnTo>
                  <a:pt x="85725" y="147534"/>
                </a:lnTo>
                <a:lnTo>
                  <a:pt x="88582" y="149791"/>
                </a:lnTo>
                <a:lnTo>
                  <a:pt x="94297" y="152299"/>
                </a:lnTo>
                <a:lnTo>
                  <a:pt x="97154" y="152968"/>
                </a:lnTo>
                <a:lnTo>
                  <a:pt x="102869" y="156251"/>
                </a:lnTo>
                <a:lnTo>
                  <a:pt x="105727" y="158460"/>
                </a:lnTo>
                <a:lnTo>
                  <a:pt x="111442" y="160914"/>
                </a:lnTo>
                <a:lnTo>
                  <a:pt x="118321" y="162490"/>
                </a:lnTo>
                <a:lnTo>
                  <a:pt x="124064" y="162762"/>
                </a:lnTo>
                <a:lnTo>
                  <a:pt x="125571" y="161849"/>
                </a:lnTo>
                <a:lnTo>
                  <a:pt x="126577" y="160287"/>
                </a:lnTo>
                <a:lnTo>
                  <a:pt x="127247" y="158293"/>
                </a:lnTo>
                <a:lnTo>
                  <a:pt x="128646" y="156964"/>
                </a:lnTo>
                <a:lnTo>
                  <a:pt x="130531" y="156077"/>
                </a:lnTo>
                <a:lnTo>
                  <a:pt x="132741" y="155487"/>
                </a:lnTo>
                <a:lnTo>
                  <a:pt x="134214" y="154140"/>
                </a:lnTo>
                <a:lnTo>
                  <a:pt x="135196" y="152290"/>
                </a:lnTo>
                <a:lnTo>
                  <a:pt x="135850" y="150105"/>
                </a:lnTo>
                <a:lnTo>
                  <a:pt x="137239" y="146743"/>
                </a:lnTo>
                <a:lnTo>
                  <a:pt x="139118" y="142596"/>
                </a:lnTo>
                <a:lnTo>
                  <a:pt x="146312" y="127658"/>
                </a:lnTo>
                <a:lnTo>
                  <a:pt x="174317" y="71422"/>
                </a:lnTo>
                <a:lnTo>
                  <a:pt x="176219" y="65712"/>
                </a:lnTo>
                <a:lnTo>
                  <a:pt x="177486" y="60001"/>
                </a:lnTo>
                <a:lnTo>
                  <a:pt x="178332" y="54288"/>
                </a:lnTo>
                <a:lnTo>
                  <a:pt x="179848" y="48574"/>
                </a:lnTo>
                <a:lnTo>
                  <a:pt x="181811" y="42860"/>
                </a:lnTo>
                <a:lnTo>
                  <a:pt x="184072" y="37146"/>
                </a:lnTo>
                <a:lnTo>
                  <a:pt x="186532" y="32384"/>
                </a:lnTo>
                <a:lnTo>
                  <a:pt x="189125" y="28257"/>
                </a:lnTo>
                <a:lnTo>
                  <a:pt x="191805" y="24553"/>
                </a:lnTo>
                <a:lnTo>
                  <a:pt x="194545" y="21131"/>
                </a:lnTo>
                <a:lnTo>
                  <a:pt x="197324" y="17897"/>
                </a:lnTo>
                <a:lnTo>
                  <a:pt x="200129" y="14789"/>
                </a:lnTo>
                <a:lnTo>
                  <a:pt x="201999" y="11764"/>
                </a:lnTo>
                <a:lnTo>
                  <a:pt x="203246" y="8796"/>
                </a:lnTo>
                <a:lnTo>
                  <a:pt x="204077" y="5864"/>
                </a:lnTo>
                <a:lnTo>
                  <a:pt x="205584" y="3909"/>
                </a:lnTo>
                <a:lnTo>
                  <a:pt x="207541" y="260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388</TotalTime>
  <Words>378</Words>
  <Application>Microsoft Office PowerPoint</Application>
  <PresentationFormat>On-screen Show (4:3)</PresentationFormat>
  <Paragraphs>54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Edge</vt:lpstr>
      <vt:lpstr>Tangents</vt:lpstr>
      <vt:lpstr>Yesterday’s homework</vt:lpstr>
      <vt:lpstr>Slide 3</vt:lpstr>
      <vt:lpstr>Objectives</vt:lpstr>
      <vt:lpstr>Properties of Tangents</vt:lpstr>
      <vt:lpstr>More about properties of tangents</vt:lpstr>
      <vt:lpstr>Even more about properties of tangents</vt:lpstr>
      <vt:lpstr>Inscribed and circumscribed, revisted</vt:lpstr>
      <vt:lpstr>Internal tangent</vt:lpstr>
      <vt:lpstr>External tangent</vt:lpstr>
      <vt:lpstr>Internal or External?</vt:lpstr>
      <vt:lpstr>Find the values</vt:lpstr>
      <vt:lpstr>Circumference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Tangents</dc:title>
  <dc:creator>nuhs</dc:creator>
  <cp:lastModifiedBy>Ameena</cp:lastModifiedBy>
  <cp:revision>21</cp:revision>
  <dcterms:created xsi:type="dcterms:W3CDTF">2007-05-30T17:57:50Z</dcterms:created>
  <dcterms:modified xsi:type="dcterms:W3CDTF">2009-11-18T17:45:09Z</dcterms:modified>
</cp:coreProperties>
</file>